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Raleway"/>
      <p:regular r:id="rId28"/>
      <p:bold r:id="rId29"/>
      <p:italic r:id="rId30"/>
      <p:boldItalic r:id="rId31"/>
    </p:embeddedFont>
    <p:embeddedFont>
      <p:font typeface="Cairo"/>
      <p:regular r:id="rId32"/>
      <p:bold r:id="rId33"/>
    </p:embeddedFont>
    <p:embeddedFont>
      <p:font typeface="Space Grotesk Medium"/>
      <p:regular r:id="rId34"/>
      <p:bold r:id="rId35"/>
    </p:embeddedFont>
    <p:embeddedFont>
      <p:font typeface="PT Sans"/>
      <p:regular r:id="rId36"/>
      <p:bold r:id="rId37"/>
      <p:italic r:id="rId38"/>
      <p:boldItalic r:id="rId39"/>
    </p:embeddedFont>
    <p:embeddedFont>
      <p:font typeface="Space Grotesk"/>
      <p:regular r:id="rId40"/>
      <p:bold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883961D-CFB4-4F60-B353-B74248C59B9B}">
  <a:tblStyle styleId="{6883961D-CFB4-4F60-B353-B74248C59B9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478DB015-5723-40D8-AF3F-129C6D5C641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paceGrotesk-regular.fntdata"/><Relationship Id="rId20" Type="http://schemas.openxmlformats.org/officeDocument/2006/relationships/slide" Target="slides/slide15.xml"/><Relationship Id="rId41" Type="http://schemas.openxmlformats.org/officeDocument/2006/relationships/font" Target="fonts/SpaceGrotesk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aleway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-boldItalic.fntdata"/><Relationship Id="rId30" Type="http://schemas.openxmlformats.org/officeDocument/2006/relationships/font" Target="fonts/Raleway-italic.fntdata"/><Relationship Id="rId11" Type="http://schemas.openxmlformats.org/officeDocument/2006/relationships/slide" Target="slides/slide6.xml"/><Relationship Id="rId33" Type="http://schemas.openxmlformats.org/officeDocument/2006/relationships/font" Target="fonts/Cairo-bold.fntdata"/><Relationship Id="rId10" Type="http://schemas.openxmlformats.org/officeDocument/2006/relationships/slide" Target="slides/slide5.xml"/><Relationship Id="rId32" Type="http://schemas.openxmlformats.org/officeDocument/2006/relationships/font" Target="fonts/Cairo-regular.fntdata"/><Relationship Id="rId13" Type="http://schemas.openxmlformats.org/officeDocument/2006/relationships/slide" Target="slides/slide8.xml"/><Relationship Id="rId35" Type="http://schemas.openxmlformats.org/officeDocument/2006/relationships/font" Target="fonts/SpaceGroteskMedium-bold.fntdata"/><Relationship Id="rId12" Type="http://schemas.openxmlformats.org/officeDocument/2006/relationships/slide" Target="slides/slide7.xml"/><Relationship Id="rId34" Type="http://schemas.openxmlformats.org/officeDocument/2006/relationships/font" Target="fonts/SpaceGroteskMedium-regular.fntdata"/><Relationship Id="rId15" Type="http://schemas.openxmlformats.org/officeDocument/2006/relationships/slide" Target="slides/slide10.xml"/><Relationship Id="rId37" Type="http://schemas.openxmlformats.org/officeDocument/2006/relationships/font" Target="fonts/PTSans-bold.fntdata"/><Relationship Id="rId14" Type="http://schemas.openxmlformats.org/officeDocument/2006/relationships/slide" Target="slides/slide9.xml"/><Relationship Id="rId36" Type="http://schemas.openxmlformats.org/officeDocument/2006/relationships/font" Target="fonts/PTSans-regular.fntdata"/><Relationship Id="rId17" Type="http://schemas.openxmlformats.org/officeDocument/2006/relationships/slide" Target="slides/slide12.xml"/><Relationship Id="rId39" Type="http://schemas.openxmlformats.org/officeDocument/2006/relationships/font" Target="fonts/PTSans-boldItalic.fntdata"/><Relationship Id="rId16" Type="http://schemas.openxmlformats.org/officeDocument/2006/relationships/slide" Target="slides/slide11.xml"/><Relationship Id="rId38" Type="http://schemas.openxmlformats.org/officeDocument/2006/relationships/font" Target="fonts/PTSans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dfce81f1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4dfce81f1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b1df9049e8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b1df9049e8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b1df9049e8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b1df9049e8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b1df9049e8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b1df9049e8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b1df9049e8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b1df9049e8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b1df9049e8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b1df9049e8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b1df9049e8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b1df9049e8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b1df9049e8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b1df9049e8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b1df9049e8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b1df9049e8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b1df9049e8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b1df9049e8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b1df9049e8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b1df9049e8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b1df9049e8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b1df9049e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b1df9049e8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b1df9049e8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b1df9049e8_0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b1df9049e8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b1df9049e8_0_3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b1df9049e8_0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84d99d1a7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84d99d1a7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54dda1946d_4_27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54dda1946d_4_27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b1df9049e8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b1df9049e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84d99d1a7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84d99d1a7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b1e5b0a7df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b1e5b0a7d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b1df9049e8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b1df9049e8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b1df9049e8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b1df9049e8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hyperlink" Target="https://bit.ly/3A1uf1Q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713225" y="2205375"/>
            <a:ext cx="5257800" cy="16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800">
                <a:solidFill>
                  <a:srgbClr val="24116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713225" y="3885650"/>
            <a:ext cx="3690600" cy="4686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0" y="0"/>
            <a:ext cx="4727801" cy="225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/>
          <p:nvPr>
            <p:ph hasCustomPrompt="1" type="title"/>
          </p:nvPr>
        </p:nvSpPr>
        <p:spPr>
          <a:xfrm>
            <a:off x="4076350" y="2296400"/>
            <a:ext cx="3843300" cy="10851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7" name="Google Shape;87;p11"/>
          <p:cNvSpPr txBox="1"/>
          <p:nvPr>
            <p:ph idx="1" type="subTitle"/>
          </p:nvPr>
        </p:nvSpPr>
        <p:spPr>
          <a:xfrm>
            <a:off x="4076350" y="3426700"/>
            <a:ext cx="38433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88" name="Google Shape;8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4416200" y="2886625"/>
            <a:ext cx="4727801" cy="225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hasCustomPrompt="1" idx="2" type="title"/>
          </p:nvPr>
        </p:nvSpPr>
        <p:spPr>
          <a:xfrm>
            <a:off x="720000" y="1480883"/>
            <a:ext cx="734700" cy="4476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/>
          <p:nvPr>
            <p:ph hasCustomPrompt="1" idx="3" type="title"/>
          </p:nvPr>
        </p:nvSpPr>
        <p:spPr>
          <a:xfrm>
            <a:off x="720000" y="2990491"/>
            <a:ext cx="734700" cy="4476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4" name="Google Shape;94;p13"/>
          <p:cNvSpPr txBox="1"/>
          <p:nvPr>
            <p:ph hasCustomPrompt="1" idx="4" type="title"/>
          </p:nvPr>
        </p:nvSpPr>
        <p:spPr>
          <a:xfrm>
            <a:off x="3306000" y="1480883"/>
            <a:ext cx="734700" cy="4476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5" name="Google Shape;95;p13"/>
          <p:cNvSpPr txBox="1"/>
          <p:nvPr>
            <p:ph hasCustomPrompt="1" idx="5" type="title"/>
          </p:nvPr>
        </p:nvSpPr>
        <p:spPr>
          <a:xfrm>
            <a:off x="3306000" y="2990491"/>
            <a:ext cx="734700" cy="4476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/>
          <p:nvPr>
            <p:ph hasCustomPrompt="1" idx="6" type="title"/>
          </p:nvPr>
        </p:nvSpPr>
        <p:spPr>
          <a:xfrm>
            <a:off x="5892000" y="1480883"/>
            <a:ext cx="734700" cy="4476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/>
          <p:nvPr>
            <p:ph hasCustomPrompt="1" idx="7" type="title"/>
          </p:nvPr>
        </p:nvSpPr>
        <p:spPr>
          <a:xfrm>
            <a:off x="5892000" y="2990491"/>
            <a:ext cx="734700" cy="4476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/>
          <p:nvPr>
            <p:ph idx="1" type="subTitle"/>
          </p:nvPr>
        </p:nvSpPr>
        <p:spPr>
          <a:xfrm>
            <a:off x="720000" y="2026450"/>
            <a:ext cx="2532000" cy="50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8" type="subTitle"/>
          </p:nvPr>
        </p:nvSpPr>
        <p:spPr>
          <a:xfrm>
            <a:off x="3306000" y="2026450"/>
            <a:ext cx="2532000" cy="50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00" name="Google Shape;100;p13"/>
          <p:cNvSpPr txBox="1"/>
          <p:nvPr>
            <p:ph idx="9" type="subTitle"/>
          </p:nvPr>
        </p:nvSpPr>
        <p:spPr>
          <a:xfrm>
            <a:off x="5892000" y="2026450"/>
            <a:ext cx="2532000" cy="50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01" name="Google Shape;101;p13"/>
          <p:cNvSpPr txBox="1"/>
          <p:nvPr>
            <p:ph idx="13" type="subTitle"/>
          </p:nvPr>
        </p:nvSpPr>
        <p:spPr>
          <a:xfrm>
            <a:off x="720000" y="3544900"/>
            <a:ext cx="2532000" cy="4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idx="14" type="subTitle"/>
          </p:nvPr>
        </p:nvSpPr>
        <p:spPr>
          <a:xfrm>
            <a:off x="3306000" y="3544900"/>
            <a:ext cx="2532000" cy="4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03" name="Google Shape;103;p13"/>
          <p:cNvSpPr txBox="1"/>
          <p:nvPr>
            <p:ph idx="15" type="subTitle"/>
          </p:nvPr>
        </p:nvSpPr>
        <p:spPr>
          <a:xfrm>
            <a:off x="5892000" y="3544900"/>
            <a:ext cx="2532000" cy="4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grpSp>
        <p:nvGrpSpPr>
          <p:cNvPr id="104" name="Google Shape;104;p13"/>
          <p:cNvGrpSpPr/>
          <p:nvPr/>
        </p:nvGrpSpPr>
        <p:grpSpPr>
          <a:xfrm>
            <a:off x="0" y="4"/>
            <a:ext cx="9144004" cy="5143496"/>
            <a:chOff x="0" y="4"/>
            <a:chExt cx="9144004" cy="5143496"/>
          </a:xfrm>
        </p:grpSpPr>
        <p:pic>
          <p:nvPicPr>
            <p:cNvPr id="105" name="Google Shape;105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5400000">
              <a:off x="-564975" y="1487975"/>
              <a:ext cx="4220500" cy="3090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5400000">
              <a:off x="6335799" y="-429125"/>
              <a:ext cx="2379077" cy="323733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7" name="Google Shape;107;p13"/>
          <p:cNvGrpSpPr/>
          <p:nvPr/>
        </p:nvGrpSpPr>
        <p:grpSpPr>
          <a:xfrm flipH="1" rot="-10539848">
            <a:off x="6108563" y="4049075"/>
            <a:ext cx="4573901" cy="3479217"/>
            <a:chOff x="1522650" y="1117750"/>
            <a:chExt cx="4574075" cy="3479350"/>
          </a:xfrm>
        </p:grpSpPr>
        <p:sp>
          <p:nvSpPr>
            <p:cNvPr id="108" name="Google Shape;108;p13"/>
            <p:cNvSpPr/>
            <p:nvPr/>
          </p:nvSpPr>
          <p:spPr>
            <a:xfrm>
              <a:off x="2305900" y="1117750"/>
              <a:ext cx="3790825" cy="3217100"/>
            </a:xfrm>
            <a:custGeom>
              <a:rect b="b" l="l" r="r" t="t"/>
              <a:pathLst>
                <a:path extrusionOk="0" h="128684" w="151633">
                  <a:moveTo>
                    <a:pt x="59573" y="1190"/>
                  </a:moveTo>
                  <a:lnTo>
                    <a:pt x="87345" y="18391"/>
                  </a:lnTo>
                  <a:cubicBezTo>
                    <a:pt x="87254" y="18737"/>
                    <a:pt x="87376" y="19117"/>
                    <a:pt x="87682" y="19337"/>
                  </a:cubicBezTo>
                  <a:cubicBezTo>
                    <a:pt x="87712" y="19358"/>
                    <a:pt x="87742" y="19374"/>
                    <a:pt x="87773" y="19391"/>
                  </a:cubicBezTo>
                  <a:lnTo>
                    <a:pt x="73089" y="35287"/>
                  </a:lnTo>
                  <a:cubicBezTo>
                    <a:pt x="73041" y="35228"/>
                    <a:pt x="72987" y="35173"/>
                    <a:pt x="72923" y="35127"/>
                  </a:cubicBezTo>
                  <a:cubicBezTo>
                    <a:pt x="72772" y="35017"/>
                    <a:pt x="72594" y="34961"/>
                    <a:pt x="72410" y="34961"/>
                  </a:cubicBezTo>
                  <a:cubicBezTo>
                    <a:pt x="72364" y="34961"/>
                    <a:pt x="72317" y="34964"/>
                    <a:pt x="72269" y="34972"/>
                  </a:cubicBezTo>
                  <a:lnTo>
                    <a:pt x="59361" y="1513"/>
                  </a:lnTo>
                  <a:cubicBezTo>
                    <a:pt x="59397" y="1478"/>
                    <a:pt x="59435" y="1443"/>
                    <a:pt x="59466" y="1400"/>
                  </a:cubicBezTo>
                  <a:cubicBezTo>
                    <a:pt x="59513" y="1335"/>
                    <a:pt x="59546" y="1262"/>
                    <a:pt x="59573" y="1190"/>
                  </a:cubicBezTo>
                  <a:close/>
                  <a:moveTo>
                    <a:pt x="57905" y="1155"/>
                  </a:moveTo>
                  <a:cubicBezTo>
                    <a:pt x="57962" y="1330"/>
                    <a:pt x="58069" y="1490"/>
                    <a:pt x="58229" y="1604"/>
                  </a:cubicBezTo>
                  <a:cubicBezTo>
                    <a:pt x="58385" y="1716"/>
                    <a:pt x="58564" y="1770"/>
                    <a:pt x="58744" y="1770"/>
                  </a:cubicBezTo>
                  <a:cubicBezTo>
                    <a:pt x="58890" y="1770"/>
                    <a:pt x="59035" y="1731"/>
                    <a:pt x="59165" y="1661"/>
                  </a:cubicBezTo>
                  <a:lnTo>
                    <a:pt x="72044" y="35042"/>
                  </a:lnTo>
                  <a:cubicBezTo>
                    <a:pt x="71907" y="35103"/>
                    <a:pt x="71787" y="35197"/>
                    <a:pt x="71696" y="35320"/>
                  </a:cubicBezTo>
                  <a:lnTo>
                    <a:pt x="34939" y="10633"/>
                  </a:lnTo>
                  <a:cubicBezTo>
                    <a:pt x="34967" y="10533"/>
                    <a:pt x="34978" y="10431"/>
                    <a:pt x="34971" y="10330"/>
                  </a:cubicBezTo>
                  <a:lnTo>
                    <a:pt x="57905" y="1155"/>
                  </a:lnTo>
                  <a:close/>
                  <a:moveTo>
                    <a:pt x="34896" y="10886"/>
                  </a:moveTo>
                  <a:lnTo>
                    <a:pt x="71585" y="35528"/>
                  </a:lnTo>
                  <a:cubicBezTo>
                    <a:pt x="71451" y="35873"/>
                    <a:pt x="71547" y="36273"/>
                    <a:pt x="71839" y="36520"/>
                  </a:cubicBezTo>
                  <a:lnTo>
                    <a:pt x="61150" y="46075"/>
                  </a:lnTo>
                  <a:cubicBezTo>
                    <a:pt x="61131" y="46059"/>
                    <a:pt x="61114" y="46040"/>
                    <a:pt x="61092" y="46024"/>
                  </a:cubicBezTo>
                  <a:cubicBezTo>
                    <a:pt x="60938" y="45913"/>
                    <a:pt x="60760" y="45860"/>
                    <a:pt x="60583" y="45860"/>
                  </a:cubicBezTo>
                  <a:cubicBezTo>
                    <a:pt x="60438" y="45860"/>
                    <a:pt x="60294" y="45896"/>
                    <a:pt x="60165" y="45964"/>
                  </a:cubicBezTo>
                  <a:lnTo>
                    <a:pt x="34896" y="10886"/>
                  </a:lnTo>
                  <a:close/>
                  <a:moveTo>
                    <a:pt x="88012" y="19481"/>
                  </a:moveTo>
                  <a:cubicBezTo>
                    <a:pt x="88073" y="19495"/>
                    <a:pt x="88135" y="19503"/>
                    <a:pt x="88199" y="19503"/>
                  </a:cubicBezTo>
                  <a:cubicBezTo>
                    <a:pt x="88236" y="19503"/>
                    <a:pt x="88270" y="19496"/>
                    <a:pt x="88308" y="19491"/>
                  </a:cubicBezTo>
                  <a:lnTo>
                    <a:pt x="90601" y="57808"/>
                  </a:lnTo>
                  <a:cubicBezTo>
                    <a:pt x="90477" y="57828"/>
                    <a:pt x="90359" y="57878"/>
                    <a:pt x="90253" y="57948"/>
                  </a:cubicBezTo>
                  <a:lnTo>
                    <a:pt x="73040" y="36456"/>
                  </a:lnTo>
                  <a:cubicBezTo>
                    <a:pt x="73069" y="36426"/>
                    <a:pt x="73102" y="36397"/>
                    <a:pt x="73126" y="36363"/>
                  </a:cubicBezTo>
                  <a:cubicBezTo>
                    <a:pt x="73264" y="36171"/>
                    <a:pt x="73319" y="35936"/>
                    <a:pt x="73280" y="35702"/>
                  </a:cubicBezTo>
                  <a:cubicBezTo>
                    <a:pt x="73268" y="35629"/>
                    <a:pt x="73244" y="35561"/>
                    <a:pt x="73216" y="35494"/>
                  </a:cubicBezTo>
                  <a:lnTo>
                    <a:pt x="88012" y="19481"/>
                  </a:lnTo>
                  <a:close/>
                  <a:moveTo>
                    <a:pt x="88769" y="19295"/>
                  </a:moveTo>
                  <a:lnTo>
                    <a:pt x="121569" y="41232"/>
                  </a:lnTo>
                  <a:cubicBezTo>
                    <a:pt x="121516" y="41429"/>
                    <a:pt x="121532" y="41636"/>
                    <a:pt x="121612" y="41820"/>
                  </a:cubicBezTo>
                  <a:lnTo>
                    <a:pt x="91516" y="58252"/>
                  </a:lnTo>
                  <a:cubicBezTo>
                    <a:pt x="91455" y="58141"/>
                    <a:pt x="91371" y="58040"/>
                    <a:pt x="91261" y="57962"/>
                  </a:cubicBezTo>
                  <a:cubicBezTo>
                    <a:pt x="91131" y="57868"/>
                    <a:pt x="90984" y="57820"/>
                    <a:pt x="90835" y="57804"/>
                  </a:cubicBezTo>
                  <a:lnTo>
                    <a:pt x="88539" y="19431"/>
                  </a:lnTo>
                  <a:cubicBezTo>
                    <a:pt x="88621" y="19396"/>
                    <a:pt x="88699" y="19354"/>
                    <a:pt x="88769" y="19295"/>
                  </a:cubicBezTo>
                  <a:close/>
                  <a:moveTo>
                    <a:pt x="72858" y="36603"/>
                  </a:moveTo>
                  <a:lnTo>
                    <a:pt x="90079" y="58104"/>
                  </a:lnTo>
                  <a:cubicBezTo>
                    <a:pt x="90062" y="58125"/>
                    <a:pt x="90041" y="58144"/>
                    <a:pt x="90025" y="58165"/>
                  </a:cubicBezTo>
                  <a:cubicBezTo>
                    <a:pt x="89989" y="58216"/>
                    <a:pt x="89960" y="58268"/>
                    <a:pt x="89936" y="58323"/>
                  </a:cubicBezTo>
                  <a:lnTo>
                    <a:pt x="61457" y="46818"/>
                  </a:lnTo>
                  <a:cubicBezTo>
                    <a:pt x="61473" y="46617"/>
                    <a:pt x="61422" y="46416"/>
                    <a:pt x="61307" y="46247"/>
                  </a:cubicBezTo>
                  <a:lnTo>
                    <a:pt x="72044" y="36651"/>
                  </a:lnTo>
                  <a:cubicBezTo>
                    <a:pt x="72160" y="36702"/>
                    <a:pt x="72283" y="36731"/>
                    <a:pt x="72406" y="36731"/>
                  </a:cubicBezTo>
                  <a:cubicBezTo>
                    <a:pt x="72565" y="36731"/>
                    <a:pt x="72719" y="36684"/>
                    <a:pt x="72858" y="36603"/>
                  </a:cubicBezTo>
                  <a:close/>
                  <a:moveTo>
                    <a:pt x="29406" y="22188"/>
                  </a:moveTo>
                  <a:lnTo>
                    <a:pt x="59857" y="46227"/>
                  </a:lnTo>
                  <a:cubicBezTo>
                    <a:pt x="59573" y="46625"/>
                    <a:pt x="59665" y="47178"/>
                    <a:pt x="60061" y="47462"/>
                  </a:cubicBezTo>
                  <a:cubicBezTo>
                    <a:pt x="60098" y="47488"/>
                    <a:pt x="60135" y="47509"/>
                    <a:pt x="60173" y="47529"/>
                  </a:cubicBezTo>
                  <a:lnTo>
                    <a:pt x="58655" y="58545"/>
                  </a:lnTo>
                  <a:cubicBezTo>
                    <a:pt x="58595" y="58532"/>
                    <a:pt x="58534" y="58525"/>
                    <a:pt x="58473" y="58525"/>
                  </a:cubicBezTo>
                  <a:cubicBezTo>
                    <a:pt x="58354" y="58525"/>
                    <a:pt x="58236" y="58550"/>
                    <a:pt x="58125" y="58596"/>
                  </a:cubicBezTo>
                  <a:lnTo>
                    <a:pt x="29406" y="22188"/>
                  </a:lnTo>
                  <a:close/>
                  <a:moveTo>
                    <a:pt x="16326" y="26247"/>
                  </a:moveTo>
                  <a:lnTo>
                    <a:pt x="57750" y="58893"/>
                  </a:lnTo>
                  <a:cubicBezTo>
                    <a:pt x="57750" y="58894"/>
                    <a:pt x="57749" y="58894"/>
                    <a:pt x="57748" y="58895"/>
                  </a:cubicBezTo>
                  <a:cubicBezTo>
                    <a:pt x="57632" y="59054"/>
                    <a:pt x="57582" y="59240"/>
                    <a:pt x="57584" y="59421"/>
                  </a:cubicBezTo>
                  <a:lnTo>
                    <a:pt x="33209" y="61477"/>
                  </a:lnTo>
                  <a:cubicBezTo>
                    <a:pt x="33171" y="61253"/>
                    <a:pt x="33049" y="61044"/>
                    <a:pt x="32851" y="60900"/>
                  </a:cubicBezTo>
                  <a:cubicBezTo>
                    <a:pt x="32696" y="60788"/>
                    <a:pt x="32515" y="60735"/>
                    <a:pt x="32336" y="60735"/>
                  </a:cubicBezTo>
                  <a:cubicBezTo>
                    <a:pt x="32231" y="60735"/>
                    <a:pt x="32126" y="60753"/>
                    <a:pt x="32028" y="60789"/>
                  </a:cubicBezTo>
                  <a:lnTo>
                    <a:pt x="16086" y="26436"/>
                  </a:lnTo>
                  <a:cubicBezTo>
                    <a:pt x="16176" y="26387"/>
                    <a:pt x="16257" y="26325"/>
                    <a:pt x="16326" y="26247"/>
                  </a:cubicBezTo>
                  <a:close/>
                  <a:moveTo>
                    <a:pt x="57622" y="59652"/>
                  </a:moveTo>
                  <a:cubicBezTo>
                    <a:pt x="57674" y="59839"/>
                    <a:pt x="57783" y="60008"/>
                    <a:pt x="57952" y="60129"/>
                  </a:cubicBezTo>
                  <a:cubicBezTo>
                    <a:pt x="58054" y="60201"/>
                    <a:pt x="58165" y="60247"/>
                    <a:pt x="58279" y="60272"/>
                  </a:cubicBezTo>
                  <a:lnTo>
                    <a:pt x="55785" y="68604"/>
                  </a:lnTo>
                  <a:cubicBezTo>
                    <a:pt x="55759" y="68602"/>
                    <a:pt x="55732" y="68601"/>
                    <a:pt x="55705" y="68601"/>
                  </a:cubicBezTo>
                  <a:cubicBezTo>
                    <a:pt x="55430" y="68601"/>
                    <a:pt x="55160" y="68726"/>
                    <a:pt x="54987" y="68966"/>
                  </a:cubicBezTo>
                  <a:cubicBezTo>
                    <a:pt x="54939" y="69034"/>
                    <a:pt x="54905" y="69108"/>
                    <a:pt x="54878" y="69182"/>
                  </a:cubicBezTo>
                  <a:lnTo>
                    <a:pt x="33192" y="61843"/>
                  </a:lnTo>
                  <a:cubicBezTo>
                    <a:pt x="33203" y="61799"/>
                    <a:pt x="33210" y="61755"/>
                    <a:pt x="33214" y="61709"/>
                  </a:cubicBezTo>
                  <a:lnTo>
                    <a:pt x="57622" y="59652"/>
                  </a:lnTo>
                  <a:close/>
                  <a:moveTo>
                    <a:pt x="61404" y="47049"/>
                  </a:moveTo>
                  <a:lnTo>
                    <a:pt x="89872" y="58550"/>
                  </a:lnTo>
                  <a:cubicBezTo>
                    <a:pt x="89825" y="58868"/>
                    <a:pt x="89949" y="59201"/>
                    <a:pt x="90228" y="59401"/>
                  </a:cubicBezTo>
                  <a:cubicBezTo>
                    <a:pt x="90327" y="59471"/>
                    <a:pt x="90435" y="59515"/>
                    <a:pt x="90546" y="59541"/>
                  </a:cubicBezTo>
                  <a:lnTo>
                    <a:pt x="88027" y="76730"/>
                  </a:lnTo>
                  <a:cubicBezTo>
                    <a:pt x="88011" y="76729"/>
                    <a:pt x="87994" y="76729"/>
                    <a:pt x="87977" y="76729"/>
                  </a:cubicBezTo>
                  <a:cubicBezTo>
                    <a:pt x="87931" y="76729"/>
                    <a:pt x="87884" y="76732"/>
                    <a:pt x="87837" y="76740"/>
                  </a:cubicBezTo>
                  <a:cubicBezTo>
                    <a:pt x="87715" y="76760"/>
                    <a:pt x="87603" y="76805"/>
                    <a:pt x="87501" y="76869"/>
                  </a:cubicBezTo>
                  <a:lnTo>
                    <a:pt x="61265" y="47294"/>
                  </a:lnTo>
                  <a:cubicBezTo>
                    <a:pt x="61275" y="47282"/>
                    <a:pt x="61288" y="47273"/>
                    <a:pt x="61297" y="47259"/>
                  </a:cubicBezTo>
                  <a:cubicBezTo>
                    <a:pt x="61344" y="47194"/>
                    <a:pt x="61377" y="47123"/>
                    <a:pt x="61404" y="47049"/>
                  </a:cubicBezTo>
                  <a:close/>
                  <a:moveTo>
                    <a:pt x="61096" y="47455"/>
                  </a:moveTo>
                  <a:lnTo>
                    <a:pt x="87328" y="77024"/>
                  </a:lnTo>
                  <a:cubicBezTo>
                    <a:pt x="87322" y="77033"/>
                    <a:pt x="87314" y="77039"/>
                    <a:pt x="87308" y="77047"/>
                  </a:cubicBezTo>
                  <a:lnTo>
                    <a:pt x="59297" y="59712"/>
                  </a:lnTo>
                  <a:cubicBezTo>
                    <a:pt x="59429" y="59348"/>
                    <a:pt x="59315" y="58926"/>
                    <a:pt x="58985" y="58689"/>
                  </a:cubicBezTo>
                  <a:cubicBezTo>
                    <a:pt x="58952" y="58665"/>
                    <a:pt x="58916" y="58648"/>
                    <a:pt x="58882" y="58628"/>
                  </a:cubicBezTo>
                  <a:lnTo>
                    <a:pt x="60400" y="47607"/>
                  </a:lnTo>
                  <a:cubicBezTo>
                    <a:pt x="60459" y="47619"/>
                    <a:pt x="60519" y="47627"/>
                    <a:pt x="60578" y="47627"/>
                  </a:cubicBezTo>
                  <a:cubicBezTo>
                    <a:pt x="60762" y="47627"/>
                    <a:pt x="60943" y="47564"/>
                    <a:pt x="61096" y="47455"/>
                  </a:cubicBezTo>
                  <a:close/>
                  <a:moveTo>
                    <a:pt x="59189" y="59922"/>
                  </a:moveTo>
                  <a:lnTo>
                    <a:pt x="87178" y="77244"/>
                  </a:lnTo>
                  <a:cubicBezTo>
                    <a:pt x="87172" y="77259"/>
                    <a:pt x="87166" y="77275"/>
                    <a:pt x="87161" y="77291"/>
                  </a:cubicBezTo>
                  <a:lnTo>
                    <a:pt x="56571" y="69673"/>
                  </a:lnTo>
                  <a:cubicBezTo>
                    <a:pt x="56646" y="69338"/>
                    <a:pt x="56520" y="68976"/>
                    <a:pt x="56224" y="68763"/>
                  </a:cubicBezTo>
                  <a:cubicBezTo>
                    <a:pt x="56157" y="68717"/>
                    <a:pt x="56087" y="68682"/>
                    <a:pt x="56015" y="68656"/>
                  </a:cubicBezTo>
                  <a:lnTo>
                    <a:pt x="58519" y="60290"/>
                  </a:lnTo>
                  <a:cubicBezTo>
                    <a:pt x="58777" y="60275"/>
                    <a:pt x="59025" y="60152"/>
                    <a:pt x="59188" y="59926"/>
                  </a:cubicBezTo>
                  <a:cubicBezTo>
                    <a:pt x="59189" y="59924"/>
                    <a:pt x="59189" y="59923"/>
                    <a:pt x="59189" y="59922"/>
                  </a:cubicBezTo>
                  <a:close/>
                  <a:moveTo>
                    <a:pt x="6382" y="54567"/>
                  </a:moveTo>
                  <a:lnTo>
                    <a:pt x="31456" y="61554"/>
                  </a:lnTo>
                  <a:cubicBezTo>
                    <a:pt x="31440" y="61772"/>
                    <a:pt x="31506" y="61990"/>
                    <a:pt x="31643" y="62166"/>
                  </a:cubicBezTo>
                  <a:lnTo>
                    <a:pt x="15546" y="78173"/>
                  </a:lnTo>
                  <a:cubicBezTo>
                    <a:pt x="15506" y="78130"/>
                    <a:pt x="15461" y="78092"/>
                    <a:pt x="15414" y="78055"/>
                  </a:cubicBezTo>
                  <a:cubicBezTo>
                    <a:pt x="15260" y="77944"/>
                    <a:pt x="15081" y="77892"/>
                    <a:pt x="14905" y="77892"/>
                  </a:cubicBezTo>
                  <a:cubicBezTo>
                    <a:pt x="14826" y="77892"/>
                    <a:pt x="14747" y="77902"/>
                    <a:pt x="14671" y="77923"/>
                  </a:cubicBezTo>
                  <a:lnTo>
                    <a:pt x="6061" y="55104"/>
                  </a:lnTo>
                  <a:cubicBezTo>
                    <a:pt x="6125" y="55054"/>
                    <a:pt x="6183" y="54997"/>
                    <a:pt x="6233" y="54928"/>
                  </a:cubicBezTo>
                  <a:cubicBezTo>
                    <a:pt x="6313" y="54818"/>
                    <a:pt x="6360" y="54692"/>
                    <a:pt x="6382" y="54567"/>
                  </a:cubicBezTo>
                  <a:close/>
                  <a:moveTo>
                    <a:pt x="91099" y="59489"/>
                  </a:moveTo>
                  <a:lnTo>
                    <a:pt x="104457" y="79682"/>
                  </a:lnTo>
                  <a:cubicBezTo>
                    <a:pt x="104363" y="79741"/>
                    <a:pt x="104277" y="79819"/>
                    <a:pt x="104210" y="79913"/>
                  </a:cubicBezTo>
                  <a:cubicBezTo>
                    <a:pt x="104146" y="80003"/>
                    <a:pt x="104103" y="80102"/>
                    <a:pt x="104076" y="80204"/>
                  </a:cubicBezTo>
                  <a:lnTo>
                    <a:pt x="88866" y="77650"/>
                  </a:lnTo>
                  <a:cubicBezTo>
                    <a:pt x="88877" y="77362"/>
                    <a:pt x="88749" y="77075"/>
                    <a:pt x="88499" y="76896"/>
                  </a:cubicBezTo>
                  <a:cubicBezTo>
                    <a:pt x="88425" y="76842"/>
                    <a:pt x="88344" y="76806"/>
                    <a:pt x="88260" y="76778"/>
                  </a:cubicBezTo>
                  <a:lnTo>
                    <a:pt x="90783" y="59563"/>
                  </a:lnTo>
                  <a:cubicBezTo>
                    <a:pt x="90892" y="59558"/>
                    <a:pt x="90999" y="59534"/>
                    <a:pt x="91099" y="59489"/>
                  </a:cubicBezTo>
                  <a:close/>
                  <a:moveTo>
                    <a:pt x="33100" y="62061"/>
                  </a:moveTo>
                  <a:lnTo>
                    <a:pt x="54828" y="69413"/>
                  </a:lnTo>
                  <a:cubicBezTo>
                    <a:pt x="54804" y="69712"/>
                    <a:pt x="54931" y="70016"/>
                    <a:pt x="55192" y="70201"/>
                  </a:cubicBezTo>
                  <a:cubicBezTo>
                    <a:pt x="55275" y="70262"/>
                    <a:pt x="55369" y="70305"/>
                    <a:pt x="55466" y="70333"/>
                  </a:cubicBezTo>
                  <a:lnTo>
                    <a:pt x="54144" y="97291"/>
                  </a:lnTo>
                  <a:cubicBezTo>
                    <a:pt x="54112" y="97293"/>
                    <a:pt x="54080" y="97293"/>
                    <a:pt x="54049" y="97298"/>
                  </a:cubicBezTo>
                  <a:cubicBezTo>
                    <a:pt x="53964" y="97313"/>
                    <a:pt x="53885" y="97342"/>
                    <a:pt x="53809" y="97378"/>
                  </a:cubicBezTo>
                  <a:lnTo>
                    <a:pt x="32845" y="62338"/>
                  </a:lnTo>
                  <a:cubicBezTo>
                    <a:pt x="32924" y="62281"/>
                    <a:pt x="32998" y="62217"/>
                    <a:pt x="33057" y="62136"/>
                  </a:cubicBezTo>
                  <a:cubicBezTo>
                    <a:pt x="33074" y="62112"/>
                    <a:pt x="33085" y="62086"/>
                    <a:pt x="33100" y="62061"/>
                  </a:cubicBezTo>
                  <a:close/>
                  <a:moveTo>
                    <a:pt x="56487" y="69893"/>
                  </a:moveTo>
                  <a:lnTo>
                    <a:pt x="87105" y="77517"/>
                  </a:lnTo>
                  <a:cubicBezTo>
                    <a:pt x="87088" y="77681"/>
                    <a:pt x="87116" y="77843"/>
                    <a:pt x="87186" y="77992"/>
                  </a:cubicBezTo>
                  <a:lnTo>
                    <a:pt x="54942" y="97700"/>
                  </a:lnTo>
                  <a:cubicBezTo>
                    <a:pt x="54883" y="97604"/>
                    <a:pt x="54803" y="97519"/>
                    <a:pt x="54708" y="97452"/>
                  </a:cubicBezTo>
                  <a:cubicBezTo>
                    <a:pt x="54609" y="97379"/>
                    <a:pt x="54496" y="97331"/>
                    <a:pt x="54379" y="97305"/>
                  </a:cubicBezTo>
                  <a:lnTo>
                    <a:pt x="55700" y="70367"/>
                  </a:lnTo>
                  <a:lnTo>
                    <a:pt x="55705" y="70367"/>
                  </a:lnTo>
                  <a:cubicBezTo>
                    <a:pt x="55753" y="70367"/>
                    <a:pt x="55802" y="70364"/>
                    <a:pt x="55850" y="70355"/>
                  </a:cubicBezTo>
                  <a:cubicBezTo>
                    <a:pt x="56084" y="70317"/>
                    <a:pt x="56287" y="70190"/>
                    <a:pt x="56427" y="69997"/>
                  </a:cubicBezTo>
                  <a:cubicBezTo>
                    <a:pt x="56450" y="69964"/>
                    <a:pt x="56468" y="69927"/>
                    <a:pt x="56487" y="69893"/>
                  </a:cubicBezTo>
                  <a:close/>
                  <a:moveTo>
                    <a:pt x="31811" y="62331"/>
                  </a:moveTo>
                  <a:cubicBezTo>
                    <a:pt x="31814" y="62333"/>
                    <a:pt x="31817" y="62338"/>
                    <a:pt x="31821" y="62340"/>
                  </a:cubicBezTo>
                  <a:cubicBezTo>
                    <a:pt x="31978" y="62452"/>
                    <a:pt x="32156" y="62506"/>
                    <a:pt x="32336" y="62506"/>
                  </a:cubicBezTo>
                  <a:cubicBezTo>
                    <a:pt x="32439" y="62506"/>
                    <a:pt x="32539" y="62482"/>
                    <a:pt x="32636" y="62447"/>
                  </a:cubicBezTo>
                  <a:lnTo>
                    <a:pt x="53611" y="97508"/>
                  </a:lnTo>
                  <a:cubicBezTo>
                    <a:pt x="53561" y="97551"/>
                    <a:pt x="53513" y="97602"/>
                    <a:pt x="53473" y="97657"/>
                  </a:cubicBezTo>
                  <a:cubicBezTo>
                    <a:pt x="53449" y="97691"/>
                    <a:pt x="53432" y="97726"/>
                    <a:pt x="53414" y="97761"/>
                  </a:cubicBezTo>
                  <a:lnTo>
                    <a:pt x="15678" y="79186"/>
                  </a:lnTo>
                  <a:cubicBezTo>
                    <a:pt x="15816" y="78926"/>
                    <a:pt x="15811" y="78622"/>
                    <a:pt x="15682" y="78371"/>
                  </a:cubicBezTo>
                  <a:lnTo>
                    <a:pt x="31811" y="62331"/>
                  </a:lnTo>
                  <a:close/>
                  <a:moveTo>
                    <a:pt x="1615" y="71499"/>
                  </a:moveTo>
                  <a:lnTo>
                    <a:pt x="14037" y="78573"/>
                  </a:lnTo>
                  <a:cubicBezTo>
                    <a:pt x="13958" y="78911"/>
                    <a:pt x="14084" y="79279"/>
                    <a:pt x="14383" y="79494"/>
                  </a:cubicBezTo>
                  <a:cubicBezTo>
                    <a:pt x="14539" y="79606"/>
                    <a:pt x="14719" y="79660"/>
                    <a:pt x="14898" y="79660"/>
                  </a:cubicBezTo>
                  <a:cubicBezTo>
                    <a:pt x="15136" y="79660"/>
                    <a:pt x="15368" y="79558"/>
                    <a:pt x="15538" y="79377"/>
                  </a:cubicBezTo>
                  <a:lnTo>
                    <a:pt x="53328" y="97978"/>
                  </a:lnTo>
                  <a:cubicBezTo>
                    <a:pt x="53297" y="98118"/>
                    <a:pt x="53305" y="98265"/>
                    <a:pt x="53342" y="98402"/>
                  </a:cubicBezTo>
                  <a:lnTo>
                    <a:pt x="44172" y="100939"/>
                  </a:lnTo>
                  <a:cubicBezTo>
                    <a:pt x="44109" y="100823"/>
                    <a:pt x="44023" y="100722"/>
                    <a:pt x="43914" y="100644"/>
                  </a:cubicBezTo>
                  <a:cubicBezTo>
                    <a:pt x="43762" y="100534"/>
                    <a:pt x="43583" y="100477"/>
                    <a:pt x="43400" y="100477"/>
                  </a:cubicBezTo>
                  <a:cubicBezTo>
                    <a:pt x="43351" y="100477"/>
                    <a:pt x="43302" y="100481"/>
                    <a:pt x="43253" y="100489"/>
                  </a:cubicBezTo>
                  <a:cubicBezTo>
                    <a:pt x="43020" y="100528"/>
                    <a:pt x="42817" y="100655"/>
                    <a:pt x="42677" y="100848"/>
                  </a:cubicBezTo>
                  <a:cubicBezTo>
                    <a:pt x="42516" y="101072"/>
                    <a:pt x="42479" y="101346"/>
                    <a:pt x="42546" y="101594"/>
                  </a:cubicBezTo>
                  <a:lnTo>
                    <a:pt x="31935" y="108097"/>
                  </a:lnTo>
                  <a:cubicBezTo>
                    <a:pt x="31872" y="107978"/>
                    <a:pt x="31783" y="107872"/>
                    <a:pt x="31671" y="107790"/>
                  </a:cubicBezTo>
                  <a:cubicBezTo>
                    <a:pt x="31516" y="107679"/>
                    <a:pt x="31337" y="107626"/>
                    <a:pt x="31160" y="107626"/>
                  </a:cubicBezTo>
                  <a:cubicBezTo>
                    <a:pt x="30986" y="107626"/>
                    <a:pt x="30812" y="107678"/>
                    <a:pt x="30664" y="107776"/>
                  </a:cubicBezTo>
                  <a:lnTo>
                    <a:pt x="1598" y="71519"/>
                  </a:lnTo>
                  <a:cubicBezTo>
                    <a:pt x="1603" y="71511"/>
                    <a:pt x="1609" y="71506"/>
                    <a:pt x="1615" y="71499"/>
                  </a:cubicBezTo>
                  <a:close/>
                  <a:moveTo>
                    <a:pt x="87314" y="78191"/>
                  </a:moveTo>
                  <a:cubicBezTo>
                    <a:pt x="87360" y="78243"/>
                    <a:pt x="87409" y="78293"/>
                    <a:pt x="87467" y="78334"/>
                  </a:cubicBezTo>
                  <a:cubicBezTo>
                    <a:pt x="87623" y="78447"/>
                    <a:pt x="87803" y="78500"/>
                    <a:pt x="87981" y="78500"/>
                  </a:cubicBezTo>
                  <a:cubicBezTo>
                    <a:pt x="88023" y="78500"/>
                    <a:pt x="88063" y="78493"/>
                    <a:pt x="88103" y="78485"/>
                  </a:cubicBezTo>
                  <a:lnTo>
                    <a:pt x="95457" y="108915"/>
                  </a:lnTo>
                  <a:cubicBezTo>
                    <a:pt x="95228" y="108955"/>
                    <a:pt x="95026" y="109080"/>
                    <a:pt x="94890" y="109271"/>
                  </a:cubicBezTo>
                  <a:cubicBezTo>
                    <a:pt x="94886" y="109276"/>
                    <a:pt x="94884" y="109281"/>
                    <a:pt x="94880" y="109287"/>
                  </a:cubicBezTo>
                  <a:lnTo>
                    <a:pt x="55049" y="98390"/>
                  </a:lnTo>
                  <a:cubicBezTo>
                    <a:pt x="55079" y="98272"/>
                    <a:pt x="55087" y="98149"/>
                    <a:pt x="55066" y="98026"/>
                  </a:cubicBezTo>
                  <a:cubicBezTo>
                    <a:pt x="55060" y="97989"/>
                    <a:pt x="55048" y="97954"/>
                    <a:pt x="55038" y="97917"/>
                  </a:cubicBezTo>
                  <a:lnTo>
                    <a:pt x="87314" y="78191"/>
                  </a:lnTo>
                  <a:close/>
                  <a:moveTo>
                    <a:pt x="42637" y="101815"/>
                  </a:moveTo>
                  <a:cubicBezTo>
                    <a:pt x="42697" y="101917"/>
                    <a:pt x="42779" y="102009"/>
                    <a:pt x="42882" y="102083"/>
                  </a:cubicBezTo>
                  <a:cubicBezTo>
                    <a:pt x="43034" y="102192"/>
                    <a:pt x="43212" y="102249"/>
                    <a:pt x="43395" y="102249"/>
                  </a:cubicBezTo>
                  <a:cubicBezTo>
                    <a:pt x="43443" y="102249"/>
                    <a:pt x="43493" y="102245"/>
                    <a:pt x="43541" y="102237"/>
                  </a:cubicBezTo>
                  <a:cubicBezTo>
                    <a:pt x="43588" y="102229"/>
                    <a:pt x="43633" y="102216"/>
                    <a:pt x="43679" y="102201"/>
                  </a:cubicBezTo>
                  <a:lnTo>
                    <a:pt x="55444" y="118817"/>
                  </a:lnTo>
                  <a:cubicBezTo>
                    <a:pt x="55361" y="118874"/>
                    <a:pt x="55285" y="118944"/>
                    <a:pt x="55225" y="119027"/>
                  </a:cubicBezTo>
                  <a:cubicBezTo>
                    <a:pt x="55134" y="119155"/>
                    <a:pt x="55081" y="119302"/>
                    <a:pt x="55066" y="119454"/>
                  </a:cubicBezTo>
                  <a:lnTo>
                    <a:pt x="38399" y="118443"/>
                  </a:lnTo>
                  <a:lnTo>
                    <a:pt x="31738" y="109173"/>
                  </a:lnTo>
                  <a:cubicBezTo>
                    <a:pt x="31789" y="109128"/>
                    <a:pt x="31835" y="109080"/>
                    <a:pt x="31876" y="109025"/>
                  </a:cubicBezTo>
                  <a:cubicBezTo>
                    <a:pt x="32014" y="108832"/>
                    <a:pt x="32069" y="108598"/>
                    <a:pt x="32030" y="108364"/>
                  </a:cubicBezTo>
                  <a:cubicBezTo>
                    <a:pt x="32027" y="108350"/>
                    <a:pt x="32021" y="108336"/>
                    <a:pt x="32017" y="108321"/>
                  </a:cubicBezTo>
                  <a:lnTo>
                    <a:pt x="42637" y="101815"/>
                  </a:lnTo>
                  <a:close/>
                  <a:moveTo>
                    <a:pt x="54958" y="98612"/>
                  </a:moveTo>
                  <a:lnTo>
                    <a:pt x="94775" y="109505"/>
                  </a:lnTo>
                  <a:cubicBezTo>
                    <a:pt x="94674" y="109802"/>
                    <a:pt x="94737" y="110137"/>
                    <a:pt x="94949" y="110374"/>
                  </a:cubicBezTo>
                  <a:lnTo>
                    <a:pt x="79975" y="127087"/>
                  </a:lnTo>
                  <a:cubicBezTo>
                    <a:pt x="79970" y="127084"/>
                    <a:pt x="79968" y="127081"/>
                    <a:pt x="79965" y="127079"/>
                  </a:cubicBezTo>
                  <a:cubicBezTo>
                    <a:pt x="79813" y="126970"/>
                    <a:pt x="79634" y="126913"/>
                    <a:pt x="79451" y="126913"/>
                  </a:cubicBezTo>
                  <a:cubicBezTo>
                    <a:pt x="79403" y="126913"/>
                    <a:pt x="79354" y="126917"/>
                    <a:pt x="79305" y="126925"/>
                  </a:cubicBezTo>
                  <a:cubicBezTo>
                    <a:pt x="79089" y="126960"/>
                    <a:pt x="78902" y="127074"/>
                    <a:pt x="78766" y="127242"/>
                  </a:cubicBezTo>
                  <a:lnTo>
                    <a:pt x="44129" y="101861"/>
                  </a:lnTo>
                  <a:cubicBezTo>
                    <a:pt x="44257" y="101672"/>
                    <a:pt x="44310" y="101447"/>
                    <a:pt x="44272" y="101221"/>
                  </a:cubicBezTo>
                  <a:cubicBezTo>
                    <a:pt x="44268" y="101201"/>
                    <a:pt x="44262" y="101182"/>
                    <a:pt x="44256" y="101162"/>
                  </a:cubicBezTo>
                  <a:lnTo>
                    <a:pt x="53432" y="98624"/>
                  </a:lnTo>
                  <a:cubicBezTo>
                    <a:pt x="53492" y="98727"/>
                    <a:pt x="53573" y="98820"/>
                    <a:pt x="53678" y="98895"/>
                  </a:cubicBezTo>
                  <a:cubicBezTo>
                    <a:pt x="53834" y="99007"/>
                    <a:pt x="54013" y="99061"/>
                    <a:pt x="54193" y="99061"/>
                  </a:cubicBezTo>
                  <a:cubicBezTo>
                    <a:pt x="54468" y="99061"/>
                    <a:pt x="54740" y="98932"/>
                    <a:pt x="54914" y="98692"/>
                  </a:cubicBezTo>
                  <a:cubicBezTo>
                    <a:pt x="54931" y="98666"/>
                    <a:pt x="54943" y="98639"/>
                    <a:pt x="54958" y="98612"/>
                  </a:cubicBezTo>
                  <a:close/>
                  <a:moveTo>
                    <a:pt x="58749" y="0"/>
                  </a:moveTo>
                  <a:cubicBezTo>
                    <a:pt x="58700" y="0"/>
                    <a:pt x="58651" y="4"/>
                    <a:pt x="58601" y="13"/>
                  </a:cubicBezTo>
                  <a:cubicBezTo>
                    <a:pt x="58368" y="51"/>
                    <a:pt x="58165" y="178"/>
                    <a:pt x="58026" y="371"/>
                  </a:cubicBezTo>
                  <a:cubicBezTo>
                    <a:pt x="57906" y="537"/>
                    <a:pt x="57857" y="730"/>
                    <a:pt x="57863" y="922"/>
                  </a:cubicBezTo>
                  <a:lnTo>
                    <a:pt x="34925" y="10097"/>
                  </a:lnTo>
                  <a:cubicBezTo>
                    <a:pt x="34868" y="9931"/>
                    <a:pt x="34761" y="9780"/>
                    <a:pt x="34608" y="9669"/>
                  </a:cubicBezTo>
                  <a:cubicBezTo>
                    <a:pt x="34451" y="9557"/>
                    <a:pt x="34271" y="9503"/>
                    <a:pt x="34092" y="9503"/>
                  </a:cubicBezTo>
                  <a:cubicBezTo>
                    <a:pt x="33816" y="9503"/>
                    <a:pt x="33545" y="9631"/>
                    <a:pt x="33372" y="9872"/>
                  </a:cubicBezTo>
                  <a:cubicBezTo>
                    <a:pt x="33234" y="10064"/>
                    <a:pt x="33180" y="10299"/>
                    <a:pt x="33218" y="10533"/>
                  </a:cubicBezTo>
                  <a:cubicBezTo>
                    <a:pt x="33257" y="10766"/>
                    <a:pt x="33384" y="10969"/>
                    <a:pt x="33577" y="11108"/>
                  </a:cubicBezTo>
                  <a:cubicBezTo>
                    <a:pt x="33733" y="11221"/>
                    <a:pt x="33912" y="11274"/>
                    <a:pt x="34091" y="11274"/>
                  </a:cubicBezTo>
                  <a:cubicBezTo>
                    <a:pt x="34316" y="11274"/>
                    <a:pt x="34535" y="11185"/>
                    <a:pt x="34704" y="11023"/>
                  </a:cubicBezTo>
                  <a:lnTo>
                    <a:pt x="59844" y="45919"/>
                  </a:lnTo>
                  <a:lnTo>
                    <a:pt x="59844" y="45919"/>
                  </a:lnTo>
                  <a:lnTo>
                    <a:pt x="29110" y="21654"/>
                  </a:lnTo>
                  <a:cubicBezTo>
                    <a:pt x="29111" y="21652"/>
                    <a:pt x="29113" y="21651"/>
                    <a:pt x="29117" y="21648"/>
                  </a:cubicBezTo>
                  <a:cubicBezTo>
                    <a:pt x="29401" y="21251"/>
                    <a:pt x="29309" y="20697"/>
                    <a:pt x="28913" y="20413"/>
                  </a:cubicBezTo>
                  <a:cubicBezTo>
                    <a:pt x="28757" y="20301"/>
                    <a:pt x="28577" y="20247"/>
                    <a:pt x="28399" y="20247"/>
                  </a:cubicBezTo>
                  <a:cubicBezTo>
                    <a:pt x="28122" y="20247"/>
                    <a:pt x="27850" y="20375"/>
                    <a:pt x="27678" y="20616"/>
                  </a:cubicBezTo>
                  <a:cubicBezTo>
                    <a:pt x="27393" y="21013"/>
                    <a:pt x="27485" y="21567"/>
                    <a:pt x="27881" y="21851"/>
                  </a:cubicBezTo>
                  <a:cubicBezTo>
                    <a:pt x="28037" y="21963"/>
                    <a:pt x="28217" y="22017"/>
                    <a:pt x="28396" y="22017"/>
                  </a:cubicBezTo>
                  <a:cubicBezTo>
                    <a:pt x="28561" y="22017"/>
                    <a:pt x="28722" y="21967"/>
                    <a:pt x="28864" y="21877"/>
                  </a:cubicBezTo>
                  <a:lnTo>
                    <a:pt x="57922" y="58717"/>
                  </a:lnTo>
                  <a:cubicBezTo>
                    <a:pt x="57920" y="58718"/>
                    <a:pt x="57919" y="58719"/>
                    <a:pt x="57916" y="58723"/>
                  </a:cubicBezTo>
                  <a:lnTo>
                    <a:pt x="16459" y="26054"/>
                  </a:lnTo>
                  <a:cubicBezTo>
                    <a:pt x="16652" y="25671"/>
                    <a:pt x="16546" y="25194"/>
                    <a:pt x="16188" y="24937"/>
                  </a:cubicBezTo>
                  <a:cubicBezTo>
                    <a:pt x="16032" y="24825"/>
                    <a:pt x="15851" y="24771"/>
                    <a:pt x="15672" y="24771"/>
                  </a:cubicBezTo>
                  <a:cubicBezTo>
                    <a:pt x="15397" y="24771"/>
                    <a:pt x="15125" y="24899"/>
                    <a:pt x="14952" y="25140"/>
                  </a:cubicBezTo>
                  <a:cubicBezTo>
                    <a:pt x="14668" y="25537"/>
                    <a:pt x="14760" y="26091"/>
                    <a:pt x="15155" y="26375"/>
                  </a:cubicBezTo>
                  <a:cubicBezTo>
                    <a:pt x="15308" y="26486"/>
                    <a:pt x="15486" y="26541"/>
                    <a:pt x="15671" y="26541"/>
                  </a:cubicBezTo>
                  <a:cubicBezTo>
                    <a:pt x="15719" y="26541"/>
                    <a:pt x="15768" y="26537"/>
                    <a:pt x="15816" y="26529"/>
                  </a:cubicBezTo>
                  <a:cubicBezTo>
                    <a:pt x="15834" y="26526"/>
                    <a:pt x="15850" y="26520"/>
                    <a:pt x="15866" y="26516"/>
                  </a:cubicBezTo>
                  <a:lnTo>
                    <a:pt x="31824" y="60903"/>
                  </a:lnTo>
                  <a:cubicBezTo>
                    <a:pt x="31748" y="60958"/>
                    <a:pt x="31675" y="61023"/>
                    <a:pt x="31618" y="61103"/>
                  </a:cubicBezTo>
                  <a:cubicBezTo>
                    <a:pt x="31568" y="61173"/>
                    <a:pt x="31534" y="61248"/>
                    <a:pt x="31507" y="61324"/>
                  </a:cubicBezTo>
                  <a:lnTo>
                    <a:pt x="6390" y="54326"/>
                  </a:lnTo>
                  <a:cubicBezTo>
                    <a:pt x="6367" y="54081"/>
                    <a:pt x="6245" y="53846"/>
                    <a:pt x="6030" y="53692"/>
                  </a:cubicBezTo>
                  <a:cubicBezTo>
                    <a:pt x="5874" y="53581"/>
                    <a:pt x="5694" y="53527"/>
                    <a:pt x="5515" y="53527"/>
                  </a:cubicBezTo>
                  <a:cubicBezTo>
                    <a:pt x="5239" y="53527"/>
                    <a:pt x="4967" y="53655"/>
                    <a:pt x="4794" y="53896"/>
                  </a:cubicBezTo>
                  <a:cubicBezTo>
                    <a:pt x="4510" y="54293"/>
                    <a:pt x="4602" y="54846"/>
                    <a:pt x="4998" y="55131"/>
                  </a:cubicBezTo>
                  <a:cubicBezTo>
                    <a:pt x="5154" y="55243"/>
                    <a:pt x="5334" y="55297"/>
                    <a:pt x="5512" y="55297"/>
                  </a:cubicBezTo>
                  <a:cubicBezTo>
                    <a:pt x="5630" y="55297"/>
                    <a:pt x="5746" y="55269"/>
                    <a:pt x="5854" y="55223"/>
                  </a:cubicBezTo>
                  <a:lnTo>
                    <a:pt x="14454" y="78011"/>
                  </a:lnTo>
                  <a:cubicBezTo>
                    <a:pt x="14348" y="78072"/>
                    <a:pt x="14255" y="78154"/>
                    <a:pt x="14180" y="78258"/>
                  </a:cubicBezTo>
                  <a:cubicBezTo>
                    <a:pt x="14159" y="78289"/>
                    <a:pt x="14143" y="78321"/>
                    <a:pt x="14124" y="78354"/>
                  </a:cubicBezTo>
                  <a:lnTo>
                    <a:pt x="1732" y="71295"/>
                  </a:lnTo>
                  <a:cubicBezTo>
                    <a:pt x="1882" y="70925"/>
                    <a:pt x="1769" y="70488"/>
                    <a:pt x="1431" y="70244"/>
                  </a:cubicBezTo>
                  <a:cubicBezTo>
                    <a:pt x="1279" y="70136"/>
                    <a:pt x="1101" y="70079"/>
                    <a:pt x="918" y="70079"/>
                  </a:cubicBezTo>
                  <a:cubicBezTo>
                    <a:pt x="869" y="70079"/>
                    <a:pt x="819" y="70083"/>
                    <a:pt x="770" y="70091"/>
                  </a:cubicBezTo>
                  <a:cubicBezTo>
                    <a:pt x="535" y="70130"/>
                    <a:pt x="333" y="70257"/>
                    <a:pt x="193" y="70449"/>
                  </a:cubicBezTo>
                  <a:cubicBezTo>
                    <a:pt x="56" y="70642"/>
                    <a:pt x="1" y="70875"/>
                    <a:pt x="40" y="71109"/>
                  </a:cubicBezTo>
                  <a:cubicBezTo>
                    <a:pt x="79" y="71343"/>
                    <a:pt x="206" y="71547"/>
                    <a:pt x="399" y="71685"/>
                  </a:cubicBezTo>
                  <a:cubicBezTo>
                    <a:pt x="555" y="71797"/>
                    <a:pt x="734" y="71851"/>
                    <a:pt x="913" y="71851"/>
                  </a:cubicBezTo>
                  <a:cubicBezTo>
                    <a:pt x="1096" y="71851"/>
                    <a:pt x="1276" y="71789"/>
                    <a:pt x="1426" y="71680"/>
                  </a:cubicBezTo>
                  <a:lnTo>
                    <a:pt x="30491" y="107933"/>
                  </a:lnTo>
                  <a:cubicBezTo>
                    <a:pt x="30474" y="107952"/>
                    <a:pt x="30454" y="107971"/>
                    <a:pt x="30437" y="107994"/>
                  </a:cubicBezTo>
                  <a:cubicBezTo>
                    <a:pt x="30426" y="108010"/>
                    <a:pt x="30418" y="108029"/>
                    <a:pt x="30408" y="108045"/>
                  </a:cubicBezTo>
                  <a:lnTo>
                    <a:pt x="5131" y="93125"/>
                  </a:lnTo>
                  <a:cubicBezTo>
                    <a:pt x="5273" y="92758"/>
                    <a:pt x="5159" y="92325"/>
                    <a:pt x="4826" y="92087"/>
                  </a:cubicBezTo>
                  <a:cubicBezTo>
                    <a:pt x="4669" y="91975"/>
                    <a:pt x="4489" y="91921"/>
                    <a:pt x="4311" y="91921"/>
                  </a:cubicBezTo>
                  <a:cubicBezTo>
                    <a:pt x="4035" y="91921"/>
                    <a:pt x="3763" y="92050"/>
                    <a:pt x="3589" y="92291"/>
                  </a:cubicBezTo>
                  <a:cubicBezTo>
                    <a:pt x="3305" y="92688"/>
                    <a:pt x="3397" y="93241"/>
                    <a:pt x="3792" y="93527"/>
                  </a:cubicBezTo>
                  <a:cubicBezTo>
                    <a:pt x="3950" y="93639"/>
                    <a:pt x="4128" y="93692"/>
                    <a:pt x="4308" y="93692"/>
                  </a:cubicBezTo>
                  <a:cubicBezTo>
                    <a:pt x="4578" y="93692"/>
                    <a:pt x="4846" y="93566"/>
                    <a:pt x="5020" y="93332"/>
                  </a:cubicBezTo>
                  <a:lnTo>
                    <a:pt x="30310" y="108260"/>
                  </a:lnTo>
                  <a:cubicBezTo>
                    <a:pt x="30273" y="108387"/>
                    <a:pt x="30261" y="108519"/>
                    <a:pt x="30283" y="108652"/>
                  </a:cubicBezTo>
                  <a:cubicBezTo>
                    <a:pt x="30322" y="108886"/>
                    <a:pt x="30449" y="109090"/>
                    <a:pt x="30642" y="109228"/>
                  </a:cubicBezTo>
                  <a:cubicBezTo>
                    <a:pt x="30795" y="109337"/>
                    <a:pt x="30972" y="109394"/>
                    <a:pt x="31155" y="109394"/>
                  </a:cubicBezTo>
                  <a:cubicBezTo>
                    <a:pt x="31203" y="109394"/>
                    <a:pt x="31252" y="109389"/>
                    <a:pt x="31301" y="109382"/>
                  </a:cubicBezTo>
                  <a:cubicBezTo>
                    <a:pt x="31386" y="109367"/>
                    <a:pt x="31466" y="109337"/>
                    <a:pt x="31543" y="109302"/>
                  </a:cubicBezTo>
                  <a:lnTo>
                    <a:pt x="38242" y="118625"/>
                  </a:lnTo>
                  <a:lnTo>
                    <a:pt x="38274" y="118671"/>
                  </a:lnTo>
                  <a:lnTo>
                    <a:pt x="55072" y="119689"/>
                  </a:lnTo>
                  <a:cubicBezTo>
                    <a:pt x="55111" y="119923"/>
                    <a:pt x="55238" y="120126"/>
                    <a:pt x="55429" y="120263"/>
                  </a:cubicBezTo>
                  <a:cubicBezTo>
                    <a:pt x="55585" y="120375"/>
                    <a:pt x="55765" y="120428"/>
                    <a:pt x="55944" y="120428"/>
                  </a:cubicBezTo>
                  <a:cubicBezTo>
                    <a:pt x="56219" y="120428"/>
                    <a:pt x="56492" y="120300"/>
                    <a:pt x="56664" y="120059"/>
                  </a:cubicBezTo>
                  <a:cubicBezTo>
                    <a:pt x="56949" y="119663"/>
                    <a:pt x="56857" y="119109"/>
                    <a:pt x="56461" y="118824"/>
                  </a:cubicBezTo>
                  <a:cubicBezTo>
                    <a:pt x="56309" y="118716"/>
                    <a:pt x="56131" y="118659"/>
                    <a:pt x="55949" y="118659"/>
                  </a:cubicBezTo>
                  <a:cubicBezTo>
                    <a:pt x="55900" y="118659"/>
                    <a:pt x="55850" y="118663"/>
                    <a:pt x="55801" y="118671"/>
                  </a:cubicBezTo>
                  <a:cubicBezTo>
                    <a:pt x="55750" y="118679"/>
                    <a:pt x="55702" y="118694"/>
                    <a:pt x="55655" y="118710"/>
                  </a:cubicBezTo>
                  <a:lnTo>
                    <a:pt x="43893" y="102095"/>
                  </a:lnTo>
                  <a:cubicBezTo>
                    <a:pt x="43920" y="102077"/>
                    <a:pt x="43946" y="102056"/>
                    <a:pt x="43971" y="102035"/>
                  </a:cubicBezTo>
                  <a:lnTo>
                    <a:pt x="78639" y="127440"/>
                  </a:lnTo>
                  <a:cubicBezTo>
                    <a:pt x="78569" y="127597"/>
                    <a:pt x="78545" y="127770"/>
                    <a:pt x="78575" y="127942"/>
                  </a:cubicBezTo>
                  <a:cubicBezTo>
                    <a:pt x="78613" y="128175"/>
                    <a:pt x="78740" y="128380"/>
                    <a:pt x="78933" y="128518"/>
                  </a:cubicBezTo>
                  <a:cubicBezTo>
                    <a:pt x="79089" y="128630"/>
                    <a:pt x="79269" y="128683"/>
                    <a:pt x="79447" y="128683"/>
                  </a:cubicBezTo>
                  <a:cubicBezTo>
                    <a:pt x="79723" y="128683"/>
                    <a:pt x="79996" y="128555"/>
                    <a:pt x="80168" y="128314"/>
                  </a:cubicBezTo>
                  <a:cubicBezTo>
                    <a:pt x="80402" y="127987"/>
                    <a:pt x="80378" y="127555"/>
                    <a:pt x="80140" y="127252"/>
                  </a:cubicBezTo>
                  <a:lnTo>
                    <a:pt x="95125" y="110526"/>
                  </a:lnTo>
                  <a:cubicBezTo>
                    <a:pt x="95273" y="110624"/>
                    <a:pt x="95441" y="110672"/>
                    <a:pt x="95607" y="110672"/>
                  </a:cubicBezTo>
                  <a:cubicBezTo>
                    <a:pt x="95788" y="110672"/>
                    <a:pt x="95963" y="110612"/>
                    <a:pt x="96112" y="110507"/>
                  </a:cubicBezTo>
                  <a:lnTo>
                    <a:pt x="102491" y="121570"/>
                  </a:lnTo>
                  <a:cubicBezTo>
                    <a:pt x="102377" y="121631"/>
                    <a:pt x="102271" y="121716"/>
                    <a:pt x="102190" y="121830"/>
                  </a:cubicBezTo>
                  <a:cubicBezTo>
                    <a:pt x="101904" y="122228"/>
                    <a:pt x="101997" y="122780"/>
                    <a:pt x="102393" y="123065"/>
                  </a:cubicBezTo>
                  <a:cubicBezTo>
                    <a:pt x="102545" y="123175"/>
                    <a:pt x="102723" y="123231"/>
                    <a:pt x="102906" y="123231"/>
                  </a:cubicBezTo>
                  <a:cubicBezTo>
                    <a:pt x="102954" y="123231"/>
                    <a:pt x="103004" y="123228"/>
                    <a:pt x="103052" y="123219"/>
                  </a:cubicBezTo>
                  <a:cubicBezTo>
                    <a:pt x="103284" y="123181"/>
                    <a:pt x="103489" y="123053"/>
                    <a:pt x="103626" y="122861"/>
                  </a:cubicBezTo>
                  <a:cubicBezTo>
                    <a:pt x="103912" y="122464"/>
                    <a:pt x="103819" y="121910"/>
                    <a:pt x="103423" y="121625"/>
                  </a:cubicBezTo>
                  <a:cubicBezTo>
                    <a:pt x="103268" y="121514"/>
                    <a:pt x="103091" y="121463"/>
                    <a:pt x="102915" y="121463"/>
                  </a:cubicBezTo>
                  <a:cubicBezTo>
                    <a:pt x="102846" y="121463"/>
                    <a:pt x="102778" y="121470"/>
                    <a:pt x="102712" y="121485"/>
                  </a:cubicBezTo>
                  <a:lnTo>
                    <a:pt x="96287" y="110342"/>
                  </a:lnTo>
                  <a:cubicBezTo>
                    <a:pt x="96298" y="110329"/>
                    <a:pt x="96313" y="110318"/>
                    <a:pt x="96325" y="110302"/>
                  </a:cubicBezTo>
                  <a:cubicBezTo>
                    <a:pt x="96610" y="109904"/>
                    <a:pt x="96518" y="109351"/>
                    <a:pt x="96121" y="109066"/>
                  </a:cubicBezTo>
                  <a:cubicBezTo>
                    <a:pt x="95993" y="108973"/>
                    <a:pt x="95844" y="108923"/>
                    <a:pt x="95692" y="108908"/>
                  </a:cubicBezTo>
                  <a:lnTo>
                    <a:pt x="88325" y="78424"/>
                  </a:lnTo>
                  <a:cubicBezTo>
                    <a:pt x="88400" y="78392"/>
                    <a:pt x="88472" y="78351"/>
                    <a:pt x="88538" y="78298"/>
                  </a:cubicBezTo>
                  <a:lnTo>
                    <a:pt x="112640" y="101661"/>
                  </a:lnTo>
                  <a:cubicBezTo>
                    <a:pt x="112415" y="102050"/>
                    <a:pt x="112513" y="102555"/>
                    <a:pt x="112886" y="102822"/>
                  </a:cubicBezTo>
                  <a:cubicBezTo>
                    <a:pt x="113043" y="102935"/>
                    <a:pt x="113222" y="102988"/>
                    <a:pt x="113401" y="102988"/>
                  </a:cubicBezTo>
                  <a:cubicBezTo>
                    <a:pt x="113421" y="102988"/>
                    <a:pt x="113442" y="102983"/>
                    <a:pt x="113461" y="102982"/>
                  </a:cubicBezTo>
                  <a:lnTo>
                    <a:pt x="118567" y="120230"/>
                  </a:lnTo>
                  <a:cubicBezTo>
                    <a:pt x="118456" y="120292"/>
                    <a:pt x="118356" y="120375"/>
                    <a:pt x="118277" y="120485"/>
                  </a:cubicBezTo>
                  <a:cubicBezTo>
                    <a:pt x="117993" y="120882"/>
                    <a:pt x="118085" y="121436"/>
                    <a:pt x="118480" y="121721"/>
                  </a:cubicBezTo>
                  <a:cubicBezTo>
                    <a:pt x="118632" y="121830"/>
                    <a:pt x="118811" y="121886"/>
                    <a:pt x="118994" y="121886"/>
                  </a:cubicBezTo>
                  <a:cubicBezTo>
                    <a:pt x="119042" y="121886"/>
                    <a:pt x="119091" y="121882"/>
                    <a:pt x="119139" y="121875"/>
                  </a:cubicBezTo>
                  <a:cubicBezTo>
                    <a:pt x="119372" y="121835"/>
                    <a:pt x="119577" y="121709"/>
                    <a:pt x="119715" y="121516"/>
                  </a:cubicBezTo>
                  <a:cubicBezTo>
                    <a:pt x="119999" y="121118"/>
                    <a:pt x="119907" y="120565"/>
                    <a:pt x="119511" y="120281"/>
                  </a:cubicBezTo>
                  <a:cubicBezTo>
                    <a:pt x="119357" y="120170"/>
                    <a:pt x="119179" y="120118"/>
                    <a:pt x="119002" y="120118"/>
                  </a:cubicBezTo>
                  <a:cubicBezTo>
                    <a:pt x="118929" y="120118"/>
                    <a:pt x="118856" y="120127"/>
                    <a:pt x="118785" y="120144"/>
                  </a:cubicBezTo>
                  <a:lnTo>
                    <a:pt x="113690" y="102933"/>
                  </a:lnTo>
                  <a:cubicBezTo>
                    <a:pt x="113856" y="102876"/>
                    <a:pt x="114009" y="102773"/>
                    <a:pt x="114121" y="102619"/>
                  </a:cubicBezTo>
                  <a:cubicBezTo>
                    <a:pt x="114405" y="102222"/>
                    <a:pt x="114313" y="101668"/>
                    <a:pt x="113917" y="101384"/>
                  </a:cubicBezTo>
                  <a:cubicBezTo>
                    <a:pt x="113762" y="101272"/>
                    <a:pt x="113582" y="101219"/>
                    <a:pt x="113404" y="101219"/>
                  </a:cubicBezTo>
                  <a:cubicBezTo>
                    <a:pt x="113177" y="101219"/>
                    <a:pt x="112951" y="101307"/>
                    <a:pt x="112782" y="101473"/>
                  </a:cubicBezTo>
                  <a:lnTo>
                    <a:pt x="88698" y="78130"/>
                  </a:lnTo>
                  <a:cubicBezTo>
                    <a:pt x="88756" y="78050"/>
                    <a:pt x="88793" y="77963"/>
                    <a:pt x="88820" y="77873"/>
                  </a:cubicBezTo>
                  <a:lnTo>
                    <a:pt x="104040" y="80436"/>
                  </a:lnTo>
                  <a:cubicBezTo>
                    <a:pt x="104042" y="80710"/>
                    <a:pt x="104168" y="80979"/>
                    <a:pt x="104406" y="81151"/>
                  </a:cubicBezTo>
                  <a:cubicBezTo>
                    <a:pt x="104559" y="81260"/>
                    <a:pt x="104736" y="81316"/>
                    <a:pt x="104920" y="81316"/>
                  </a:cubicBezTo>
                  <a:cubicBezTo>
                    <a:pt x="104968" y="81316"/>
                    <a:pt x="105019" y="81312"/>
                    <a:pt x="105067" y="81303"/>
                  </a:cubicBezTo>
                  <a:cubicBezTo>
                    <a:pt x="105299" y="81265"/>
                    <a:pt x="105503" y="81138"/>
                    <a:pt x="105641" y="80945"/>
                  </a:cubicBezTo>
                  <a:cubicBezTo>
                    <a:pt x="105673" y="80901"/>
                    <a:pt x="105700" y="80853"/>
                    <a:pt x="105722" y="80805"/>
                  </a:cubicBezTo>
                  <a:lnTo>
                    <a:pt x="125340" y="86830"/>
                  </a:lnTo>
                  <a:cubicBezTo>
                    <a:pt x="125298" y="87143"/>
                    <a:pt x="125422" y="87472"/>
                    <a:pt x="125697" y="87670"/>
                  </a:cubicBezTo>
                  <a:cubicBezTo>
                    <a:pt x="125850" y="87779"/>
                    <a:pt x="126027" y="87835"/>
                    <a:pt x="126212" y="87835"/>
                  </a:cubicBezTo>
                  <a:cubicBezTo>
                    <a:pt x="126260" y="87835"/>
                    <a:pt x="126310" y="87831"/>
                    <a:pt x="126358" y="87823"/>
                  </a:cubicBezTo>
                  <a:cubicBezTo>
                    <a:pt x="126590" y="87784"/>
                    <a:pt x="126795" y="87657"/>
                    <a:pt x="126932" y="87464"/>
                  </a:cubicBezTo>
                  <a:cubicBezTo>
                    <a:pt x="127070" y="87272"/>
                    <a:pt x="127125" y="87039"/>
                    <a:pt x="127086" y="86804"/>
                  </a:cubicBezTo>
                  <a:cubicBezTo>
                    <a:pt x="127048" y="86571"/>
                    <a:pt x="126920" y="86367"/>
                    <a:pt x="126728" y="86229"/>
                  </a:cubicBezTo>
                  <a:cubicBezTo>
                    <a:pt x="126572" y="86117"/>
                    <a:pt x="126392" y="86063"/>
                    <a:pt x="126213" y="86063"/>
                  </a:cubicBezTo>
                  <a:cubicBezTo>
                    <a:pt x="125937" y="86063"/>
                    <a:pt x="125665" y="86191"/>
                    <a:pt x="125492" y="86432"/>
                  </a:cubicBezTo>
                  <a:cubicBezTo>
                    <a:pt x="125454" y="86486"/>
                    <a:pt x="125423" y="86543"/>
                    <a:pt x="125399" y="86602"/>
                  </a:cubicBezTo>
                  <a:lnTo>
                    <a:pt x="105791" y="80580"/>
                  </a:lnTo>
                  <a:cubicBezTo>
                    <a:pt x="105808" y="80484"/>
                    <a:pt x="105812" y="80386"/>
                    <a:pt x="105795" y="80285"/>
                  </a:cubicBezTo>
                  <a:cubicBezTo>
                    <a:pt x="105757" y="80052"/>
                    <a:pt x="105629" y="79848"/>
                    <a:pt x="105437" y="79710"/>
                  </a:cubicBezTo>
                  <a:cubicBezTo>
                    <a:pt x="105283" y="79599"/>
                    <a:pt x="105105" y="79547"/>
                    <a:pt x="104928" y="79547"/>
                  </a:cubicBezTo>
                  <a:cubicBezTo>
                    <a:pt x="104839" y="79547"/>
                    <a:pt x="104751" y="79560"/>
                    <a:pt x="104666" y="79586"/>
                  </a:cubicBezTo>
                  <a:lnTo>
                    <a:pt x="91291" y="59370"/>
                  </a:lnTo>
                  <a:cubicBezTo>
                    <a:pt x="91351" y="59320"/>
                    <a:pt x="91408" y="59265"/>
                    <a:pt x="91454" y="59199"/>
                  </a:cubicBezTo>
                  <a:cubicBezTo>
                    <a:pt x="91612" y="58980"/>
                    <a:pt x="91650" y="58716"/>
                    <a:pt x="91591" y="58473"/>
                  </a:cubicBezTo>
                  <a:lnTo>
                    <a:pt x="121723" y="42022"/>
                  </a:lnTo>
                  <a:cubicBezTo>
                    <a:pt x="121773" y="42082"/>
                    <a:pt x="121827" y="42140"/>
                    <a:pt x="121893" y="42188"/>
                  </a:cubicBezTo>
                  <a:cubicBezTo>
                    <a:pt x="122049" y="42300"/>
                    <a:pt x="122229" y="42354"/>
                    <a:pt x="122408" y="42354"/>
                  </a:cubicBezTo>
                  <a:cubicBezTo>
                    <a:pt x="122508" y="42354"/>
                    <a:pt x="122608" y="42331"/>
                    <a:pt x="122702" y="42298"/>
                  </a:cubicBezTo>
                  <a:lnTo>
                    <a:pt x="143453" y="68738"/>
                  </a:lnTo>
                  <a:cubicBezTo>
                    <a:pt x="143438" y="68755"/>
                    <a:pt x="143422" y="68770"/>
                    <a:pt x="143408" y="68787"/>
                  </a:cubicBezTo>
                  <a:cubicBezTo>
                    <a:pt x="143123" y="69184"/>
                    <a:pt x="143215" y="69738"/>
                    <a:pt x="143613" y="70023"/>
                  </a:cubicBezTo>
                  <a:cubicBezTo>
                    <a:pt x="143769" y="70135"/>
                    <a:pt x="143948" y="70188"/>
                    <a:pt x="144127" y="70188"/>
                  </a:cubicBezTo>
                  <a:cubicBezTo>
                    <a:pt x="144155" y="70188"/>
                    <a:pt x="144182" y="70181"/>
                    <a:pt x="144210" y="70179"/>
                  </a:cubicBezTo>
                  <a:lnTo>
                    <a:pt x="150276" y="95191"/>
                  </a:lnTo>
                  <a:cubicBezTo>
                    <a:pt x="150132" y="95254"/>
                    <a:pt x="150005" y="95352"/>
                    <a:pt x="149911" y="95484"/>
                  </a:cubicBezTo>
                  <a:cubicBezTo>
                    <a:pt x="149774" y="95676"/>
                    <a:pt x="149718" y="95910"/>
                    <a:pt x="149758" y="96144"/>
                  </a:cubicBezTo>
                  <a:cubicBezTo>
                    <a:pt x="149796" y="96377"/>
                    <a:pt x="149923" y="96581"/>
                    <a:pt x="150116" y="96719"/>
                  </a:cubicBezTo>
                  <a:cubicBezTo>
                    <a:pt x="150272" y="96832"/>
                    <a:pt x="150451" y="96885"/>
                    <a:pt x="150630" y="96885"/>
                  </a:cubicBezTo>
                  <a:cubicBezTo>
                    <a:pt x="150905" y="96885"/>
                    <a:pt x="151178" y="96757"/>
                    <a:pt x="151351" y="96516"/>
                  </a:cubicBezTo>
                  <a:cubicBezTo>
                    <a:pt x="151633" y="96119"/>
                    <a:pt x="151542" y="95564"/>
                    <a:pt x="151145" y="95281"/>
                  </a:cubicBezTo>
                  <a:cubicBezTo>
                    <a:pt x="150994" y="95171"/>
                    <a:pt x="150817" y="95116"/>
                    <a:pt x="150635" y="95116"/>
                  </a:cubicBezTo>
                  <a:cubicBezTo>
                    <a:pt x="150591" y="95116"/>
                    <a:pt x="150546" y="95119"/>
                    <a:pt x="150501" y="95126"/>
                  </a:cubicBezTo>
                  <a:lnTo>
                    <a:pt x="144439" y="70126"/>
                  </a:lnTo>
                  <a:cubicBezTo>
                    <a:pt x="144598" y="70068"/>
                    <a:pt x="144742" y="69967"/>
                    <a:pt x="144848" y="69819"/>
                  </a:cubicBezTo>
                  <a:cubicBezTo>
                    <a:pt x="145133" y="69422"/>
                    <a:pt x="145041" y="68869"/>
                    <a:pt x="144643" y="68584"/>
                  </a:cubicBezTo>
                  <a:cubicBezTo>
                    <a:pt x="144489" y="68473"/>
                    <a:pt x="144310" y="68419"/>
                    <a:pt x="144133" y="68419"/>
                  </a:cubicBezTo>
                  <a:cubicBezTo>
                    <a:pt x="143954" y="68419"/>
                    <a:pt x="143776" y="68474"/>
                    <a:pt x="143625" y="68579"/>
                  </a:cubicBezTo>
                  <a:lnTo>
                    <a:pt x="122923" y="42187"/>
                  </a:lnTo>
                  <a:cubicBezTo>
                    <a:pt x="123003" y="42130"/>
                    <a:pt x="123078" y="42066"/>
                    <a:pt x="123137" y="41982"/>
                  </a:cubicBezTo>
                  <a:cubicBezTo>
                    <a:pt x="123422" y="41585"/>
                    <a:pt x="123330" y="41031"/>
                    <a:pt x="122934" y="40747"/>
                  </a:cubicBezTo>
                  <a:cubicBezTo>
                    <a:pt x="122782" y="40638"/>
                    <a:pt x="122603" y="40581"/>
                    <a:pt x="122419" y="40581"/>
                  </a:cubicBezTo>
                  <a:cubicBezTo>
                    <a:pt x="122371" y="40581"/>
                    <a:pt x="122322" y="40585"/>
                    <a:pt x="122273" y="40593"/>
                  </a:cubicBezTo>
                  <a:cubicBezTo>
                    <a:pt x="122040" y="40632"/>
                    <a:pt x="121837" y="40759"/>
                    <a:pt x="121699" y="40952"/>
                  </a:cubicBezTo>
                  <a:cubicBezTo>
                    <a:pt x="121684" y="40972"/>
                    <a:pt x="121674" y="40993"/>
                    <a:pt x="121662" y="41015"/>
                  </a:cubicBezTo>
                  <a:lnTo>
                    <a:pt x="88927" y="19118"/>
                  </a:lnTo>
                  <a:cubicBezTo>
                    <a:pt x="89200" y="18723"/>
                    <a:pt x="89106" y="18178"/>
                    <a:pt x="88714" y="17898"/>
                  </a:cubicBezTo>
                  <a:cubicBezTo>
                    <a:pt x="88558" y="17786"/>
                    <a:pt x="88378" y="17733"/>
                    <a:pt x="88200" y="17733"/>
                  </a:cubicBezTo>
                  <a:cubicBezTo>
                    <a:pt x="87924" y="17733"/>
                    <a:pt x="87652" y="17861"/>
                    <a:pt x="87479" y="18101"/>
                  </a:cubicBezTo>
                  <a:cubicBezTo>
                    <a:pt x="87463" y="18124"/>
                    <a:pt x="87452" y="18149"/>
                    <a:pt x="87437" y="18172"/>
                  </a:cubicBezTo>
                  <a:lnTo>
                    <a:pt x="59626" y="948"/>
                  </a:lnTo>
                  <a:cubicBezTo>
                    <a:pt x="59646" y="651"/>
                    <a:pt x="59520" y="351"/>
                    <a:pt x="59262" y="166"/>
                  </a:cubicBezTo>
                  <a:cubicBezTo>
                    <a:pt x="59111" y="58"/>
                    <a:pt x="58932" y="0"/>
                    <a:pt x="58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1522650" y="3538750"/>
              <a:ext cx="2417375" cy="1058350"/>
            </a:xfrm>
            <a:custGeom>
              <a:rect b="b" l="l" r="r" t="t"/>
              <a:pathLst>
                <a:path extrusionOk="0" h="42334" w="96695">
                  <a:moveTo>
                    <a:pt x="1008" y="1"/>
                  </a:moveTo>
                  <a:cubicBezTo>
                    <a:pt x="960" y="1"/>
                    <a:pt x="911" y="5"/>
                    <a:pt x="862" y="13"/>
                  </a:cubicBezTo>
                  <a:cubicBezTo>
                    <a:pt x="628" y="51"/>
                    <a:pt x="424" y="179"/>
                    <a:pt x="285" y="371"/>
                  </a:cubicBezTo>
                  <a:cubicBezTo>
                    <a:pt x="1" y="768"/>
                    <a:pt x="93" y="1321"/>
                    <a:pt x="489" y="1607"/>
                  </a:cubicBezTo>
                  <a:cubicBezTo>
                    <a:pt x="641" y="1716"/>
                    <a:pt x="819" y="1772"/>
                    <a:pt x="1002" y="1772"/>
                  </a:cubicBezTo>
                  <a:cubicBezTo>
                    <a:pt x="1050" y="1772"/>
                    <a:pt x="1100" y="1768"/>
                    <a:pt x="1148" y="1760"/>
                  </a:cubicBezTo>
                  <a:cubicBezTo>
                    <a:pt x="1382" y="1721"/>
                    <a:pt x="1585" y="1594"/>
                    <a:pt x="1724" y="1401"/>
                  </a:cubicBezTo>
                  <a:cubicBezTo>
                    <a:pt x="1775" y="1331"/>
                    <a:pt x="1812" y="1251"/>
                    <a:pt x="1839" y="1170"/>
                  </a:cubicBezTo>
                  <a:lnTo>
                    <a:pt x="49478" y="20273"/>
                  </a:lnTo>
                  <a:cubicBezTo>
                    <a:pt x="49259" y="20661"/>
                    <a:pt x="49358" y="21161"/>
                    <a:pt x="49729" y="21426"/>
                  </a:cubicBezTo>
                  <a:cubicBezTo>
                    <a:pt x="49886" y="21538"/>
                    <a:pt x="50065" y="21592"/>
                    <a:pt x="50244" y="21592"/>
                  </a:cubicBezTo>
                  <a:cubicBezTo>
                    <a:pt x="50520" y="21592"/>
                    <a:pt x="50792" y="21463"/>
                    <a:pt x="50965" y="21223"/>
                  </a:cubicBezTo>
                  <a:cubicBezTo>
                    <a:pt x="50983" y="21196"/>
                    <a:pt x="50997" y="21168"/>
                    <a:pt x="51011" y="21141"/>
                  </a:cubicBezTo>
                  <a:lnTo>
                    <a:pt x="70453" y="38632"/>
                  </a:lnTo>
                  <a:cubicBezTo>
                    <a:pt x="70320" y="38824"/>
                    <a:pt x="70266" y="39053"/>
                    <a:pt x="70304" y="39285"/>
                  </a:cubicBezTo>
                  <a:cubicBezTo>
                    <a:pt x="70342" y="39518"/>
                    <a:pt x="70469" y="39722"/>
                    <a:pt x="70662" y="39860"/>
                  </a:cubicBezTo>
                  <a:cubicBezTo>
                    <a:pt x="70818" y="39972"/>
                    <a:pt x="70998" y="40026"/>
                    <a:pt x="71176" y="40026"/>
                  </a:cubicBezTo>
                  <a:cubicBezTo>
                    <a:pt x="71452" y="40026"/>
                    <a:pt x="71725" y="39897"/>
                    <a:pt x="71897" y="39657"/>
                  </a:cubicBezTo>
                  <a:cubicBezTo>
                    <a:pt x="71957" y="39572"/>
                    <a:pt x="71998" y="39480"/>
                    <a:pt x="72025" y="39385"/>
                  </a:cubicBezTo>
                  <a:lnTo>
                    <a:pt x="94903" y="41502"/>
                  </a:lnTo>
                  <a:cubicBezTo>
                    <a:pt x="94919" y="41758"/>
                    <a:pt x="95040" y="42007"/>
                    <a:pt x="95266" y="42168"/>
                  </a:cubicBezTo>
                  <a:cubicBezTo>
                    <a:pt x="95423" y="42280"/>
                    <a:pt x="95601" y="42334"/>
                    <a:pt x="95781" y="42334"/>
                  </a:cubicBezTo>
                  <a:cubicBezTo>
                    <a:pt x="96056" y="42334"/>
                    <a:pt x="96329" y="42206"/>
                    <a:pt x="96502" y="41965"/>
                  </a:cubicBezTo>
                  <a:cubicBezTo>
                    <a:pt x="96639" y="41772"/>
                    <a:pt x="96694" y="41539"/>
                    <a:pt x="96655" y="41305"/>
                  </a:cubicBezTo>
                  <a:cubicBezTo>
                    <a:pt x="96620" y="41070"/>
                    <a:pt x="96493" y="40865"/>
                    <a:pt x="96301" y="40727"/>
                  </a:cubicBezTo>
                  <a:cubicBezTo>
                    <a:pt x="96148" y="40618"/>
                    <a:pt x="95971" y="40561"/>
                    <a:pt x="95788" y="40561"/>
                  </a:cubicBezTo>
                  <a:cubicBezTo>
                    <a:pt x="95739" y="40561"/>
                    <a:pt x="95690" y="40565"/>
                    <a:pt x="95641" y="40573"/>
                  </a:cubicBezTo>
                  <a:cubicBezTo>
                    <a:pt x="95408" y="40613"/>
                    <a:pt x="95203" y="40739"/>
                    <a:pt x="95065" y="40932"/>
                  </a:cubicBezTo>
                  <a:cubicBezTo>
                    <a:pt x="94993" y="41035"/>
                    <a:pt x="94944" y="41149"/>
                    <a:pt x="94920" y="41266"/>
                  </a:cubicBezTo>
                  <a:lnTo>
                    <a:pt x="72064" y="39153"/>
                  </a:lnTo>
                  <a:cubicBezTo>
                    <a:pt x="72068" y="38873"/>
                    <a:pt x="71940" y="38595"/>
                    <a:pt x="71697" y="38420"/>
                  </a:cubicBezTo>
                  <a:cubicBezTo>
                    <a:pt x="71545" y="38311"/>
                    <a:pt x="71367" y="38254"/>
                    <a:pt x="71183" y="38254"/>
                  </a:cubicBezTo>
                  <a:cubicBezTo>
                    <a:pt x="71134" y="38254"/>
                    <a:pt x="71085" y="38258"/>
                    <a:pt x="71036" y="38266"/>
                  </a:cubicBezTo>
                  <a:cubicBezTo>
                    <a:pt x="70879" y="38292"/>
                    <a:pt x="70737" y="38361"/>
                    <a:pt x="70617" y="38461"/>
                  </a:cubicBezTo>
                  <a:lnTo>
                    <a:pt x="51109" y="20911"/>
                  </a:lnTo>
                  <a:cubicBezTo>
                    <a:pt x="51188" y="20572"/>
                    <a:pt x="51063" y="20203"/>
                    <a:pt x="50764" y="19988"/>
                  </a:cubicBezTo>
                  <a:cubicBezTo>
                    <a:pt x="50609" y="19877"/>
                    <a:pt x="50430" y="19824"/>
                    <a:pt x="50253" y="19824"/>
                  </a:cubicBezTo>
                  <a:cubicBezTo>
                    <a:pt x="50023" y="19824"/>
                    <a:pt x="49796" y="19913"/>
                    <a:pt x="49627" y="20080"/>
                  </a:cubicBezTo>
                  <a:lnTo>
                    <a:pt x="1890" y="937"/>
                  </a:lnTo>
                  <a:cubicBezTo>
                    <a:pt x="1894" y="873"/>
                    <a:pt x="1893" y="807"/>
                    <a:pt x="1881" y="741"/>
                  </a:cubicBezTo>
                  <a:cubicBezTo>
                    <a:pt x="1842" y="507"/>
                    <a:pt x="1715" y="304"/>
                    <a:pt x="1523" y="167"/>
                  </a:cubicBezTo>
                  <a:cubicBezTo>
                    <a:pt x="1371" y="58"/>
                    <a:pt x="1192" y="1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4"/>
          <p:cNvGrpSpPr/>
          <p:nvPr/>
        </p:nvGrpSpPr>
        <p:grpSpPr>
          <a:xfrm>
            <a:off x="0" y="0"/>
            <a:ext cx="9144001" cy="5143500"/>
            <a:chOff x="0" y="0"/>
            <a:chExt cx="9144001" cy="5143500"/>
          </a:xfrm>
        </p:grpSpPr>
        <p:pic>
          <p:nvPicPr>
            <p:cNvPr id="112" name="Google Shape;112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 rot="10800000">
              <a:off x="0" y="2052950"/>
              <a:ext cx="4220500" cy="3090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 rot="10800000">
              <a:off x="6764924" y="0"/>
              <a:ext cx="2379077" cy="323733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4" name="Google Shape;114;p14"/>
          <p:cNvGrpSpPr/>
          <p:nvPr/>
        </p:nvGrpSpPr>
        <p:grpSpPr>
          <a:xfrm rot="10800000">
            <a:off x="6704226" y="3811697"/>
            <a:ext cx="4574075" cy="3479350"/>
            <a:chOff x="1522650" y="1117750"/>
            <a:chExt cx="4574075" cy="3479350"/>
          </a:xfrm>
        </p:grpSpPr>
        <p:sp>
          <p:nvSpPr>
            <p:cNvPr id="115" name="Google Shape;115;p14"/>
            <p:cNvSpPr/>
            <p:nvPr/>
          </p:nvSpPr>
          <p:spPr>
            <a:xfrm>
              <a:off x="2305900" y="1117750"/>
              <a:ext cx="3790825" cy="3217100"/>
            </a:xfrm>
            <a:custGeom>
              <a:rect b="b" l="l" r="r" t="t"/>
              <a:pathLst>
                <a:path extrusionOk="0" h="128684" w="151633">
                  <a:moveTo>
                    <a:pt x="59573" y="1190"/>
                  </a:moveTo>
                  <a:lnTo>
                    <a:pt x="87345" y="18391"/>
                  </a:lnTo>
                  <a:cubicBezTo>
                    <a:pt x="87254" y="18737"/>
                    <a:pt x="87376" y="19117"/>
                    <a:pt x="87682" y="19337"/>
                  </a:cubicBezTo>
                  <a:cubicBezTo>
                    <a:pt x="87712" y="19358"/>
                    <a:pt x="87742" y="19374"/>
                    <a:pt x="87773" y="19391"/>
                  </a:cubicBezTo>
                  <a:lnTo>
                    <a:pt x="73089" y="35287"/>
                  </a:lnTo>
                  <a:cubicBezTo>
                    <a:pt x="73041" y="35228"/>
                    <a:pt x="72987" y="35173"/>
                    <a:pt x="72923" y="35127"/>
                  </a:cubicBezTo>
                  <a:cubicBezTo>
                    <a:pt x="72772" y="35017"/>
                    <a:pt x="72594" y="34961"/>
                    <a:pt x="72410" y="34961"/>
                  </a:cubicBezTo>
                  <a:cubicBezTo>
                    <a:pt x="72364" y="34961"/>
                    <a:pt x="72317" y="34964"/>
                    <a:pt x="72269" y="34972"/>
                  </a:cubicBezTo>
                  <a:lnTo>
                    <a:pt x="59361" y="1513"/>
                  </a:lnTo>
                  <a:cubicBezTo>
                    <a:pt x="59397" y="1478"/>
                    <a:pt x="59435" y="1443"/>
                    <a:pt x="59466" y="1400"/>
                  </a:cubicBezTo>
                  <a:cubicBezTo>
                    <a:pt x="59513" y="1335"/>
                    <a:pt x="59546" y="1262"/>
                    <a:pt x="59573" y="1190"/>
                  </a:cubicBezTo>
                  <a:close/>
                  <a:moveTo>
                    <a:pt x="57905" y="1155"/>
                  </a:moveTo>
                  <a:cubicBezTo>
                    <a:pt x="57962" y="1330"/>
                    <a:pt x="58069" y="1490"/>
                    <a:pt x="58229" y="1604"/>
                  </a:cubicBezTo>
                  <a:cubicBezTo>
                    <a:pt x="58385" y="1716"/>
                    <a:pt x="58564" y="1770"/>
                    <a:pt x="58744" y="1770"/>
                  </a:cubicBezTo>
                  <a:cubicBezTo>
                    <a:pt x="58890" y="1770"/>
                    <a:pt x="59035" y="1731"/>
                    <a:pt x="59165" y="1661"/>
                  </a:cubicBezTo>
                  <a:lnTo>
                    <a:pt x="72044" y="35042"/>
                  </a:lnTo>
                  <a:cubicBezTo>
                    <a:pt x="71907" y="35103"/>
                    <a:pt x="71787" y="35197"/>
                    <a:pt x="71696" y="35320"/>
                  </a:cubicBezTo>
                  <a:lnTo>
                    <a:pt x="34939" y="10633"/>
                  </a:lnTo>
                  <a:cubicBezTo>
                    <a:pt x="34967" y="10533"/>
                    <a:pt x="34978" y="10431"/>
                    <a:pt x="34971" y="10330"/>
                  </a:cubicBezTo>
                  <a:lnTo>
                    <a:pt x="57905" y="1155"/>
                  </a:lnTo>
                  <a:close/>
                  <a:moveTo>
                    <a:pt x="34896" y="10886"/>
                  </a:moveTo>
                  <a:lnTo>
                    <a:pt x="71585" y="35528"/>
                  </a:lnTo>
                  <a:cubicBezTo>
                    <a:pt x="71451" y="35873"/>
                    <a:pt x="71547" y="36273"/>
                    <a:pt x="71839" y="36520"/>
                  </a:cubicBezTo>
                  <a:lnTo>
                    <a:pt x="61150" y="46075"/>
                  </a:lnTo>
                  <a:cubicBezTo>
                    <a:pt x="61131" y="46059"/>
                    <a:pt x="61114" y="46040"/>
                    <a:pt x="61092" y="46024"/>
                  </a:cubicBezTo>
                  <a:cubicBezTo>
                    <a:pt x="60938" y="45913"/>
                    <a:pt x="60760" y="45860"/>
                    <a:pt x="60583" y="45860"/>
                  </a:cubicBezTo>
                  <a:cubicBezTo>
                    <a:pt x="60438" y="45860"/>
                    <a:pt x="60294" y="45896"/>
                    <a:pt x="60165" y="45964"/>
                  </a:cubicBezTo>
                  <a:lnTo>
                    <a:pt x="34896" y="10886"/>
                  </a:lnTo>
                  <a:close/>
                  <a:moveTo>
                    <a:pt x="88012" y="19481"/>
                  </a:moveTo>
                  <a:cubicBezTo>
                    <a:pt x="88073" y="19495"/>
                    <a:pt x="88135" y="19503"/>
                    <a:pt x="88199" y="19503"/>
                  </a:cubicBezTo>
                  <a:cubicBezTo>
                    <a:pt x="88236" y="19503"/>
                    <a:pt x="88270" y="19496"/>
                    <a:pt x="88308" y="19491"/>
                  </a:cubicBezTo>
                  <a:lnTo>
                    <a:pt x="90601" y="57808"/>
                  </a:lnTo>
                  <a:cubicBezTo>
                    <a:pt x="90477" y="57828"/>
                    <a:pt x="90359" y="57878"/>
                    <a:pt x="90253" y="57948"/>
                  </a:cubicBezTo>
                  <a:lnTo>
                    <a:pt x="73040" y="36456"/>
                  </a:lnTo>
                  <a:cubicBezTo>
                    <a:pt x="73069" y="36426"/>
                    <a:pt x="73102" y="36397"/>
                    <a:pt x="73126" y="36363"/>
                  </a:cubicBezTo>
                  <a:cubicBezTo>
                    <a:pt x="73264" y="36171"/>
                    <a:pt x="73319" y="35936"/>
                    <a:pt x="73280" y="35702"/>
                  </a:cubicBezTo>
                  <a:cubicBezTo>
                    <a:pt x="73268" y="35629"/>
                    <a:pt x="73244" y="35561"/>
                    <a:pt x="73216" y="35494"/>
                  </a:cubicBezTo>
                  <a:lnTo>
                    <a:pt x="88012" y="19481"/>
                  </a:lnTo>
                  <a:close/>
                  <a:moveTo>
                    <a:pt x="88769" y="19295"/>
                  </a:moveTo>
                  <a:lnTo>
                    <a:pt x="121569" y="41232"/>
                  </a:lnTo>
                  <a:cubicBezTo>
                    <a:pt x="121516" y="41429"/>
                    <a:pt x="121532" y="41636"/>
                    <a:pt x="121612" y="41820"/>
                  </a:cubicBezTo>
                  <a:lnTo>
                    <a:pt x="91516" y="58252"/>
                  </a:lnTo>
                  <a:cubicBezTo>
                    <a:pt x="91455" y="58141"/>
                    <a:pt x="91371" y="58040"/>
                    <a:pt x="91261" y="57962"/>
                  </a:cubicBezTo>
                  <a:cubicBezTo>
                    <a:pt x="91131" y="57868"/>
                    <a:pt x="90984" y="57820"/>
                    <a:pt x="90835" y="57804"/>
                  </a:cubicBezTo>
                  <a:lnTo>
                    <a:pt x="88539" y="19431"/>
                  </a:lnTo>
                  <a:cubicBezTo>
                    <a:pt x="88621" y="19396"/>
                    <a:pt x="88699" y="19354"/>
                    <a:pt x="88769" y="19295"/>
                  </a:cubicBezTo>
                  <a:close/>
                  <a:moveTo>
                    <a:pt x="72858" y="36603"/>
                  </a:moveTo>
                  <a:lnTo>
                    <a:pt x="90079" y="58104"/>
                  </a:lnTo>
                  <a:cubicBezTo>
                    <a:pt x="90062" y="58125"/>
                    <a:pt x="90041" y="58144"/>
                    <a:pt x="90025" y="58165"/>
                  </a:cubicBezTo>
                  <a:cubicBezTo>
                    <a:pt x="89989" y="58216"/>
                    <a:pt x="89960" y="58268"/>
                    <a:pt x="89936" y="58323"/>
                  </a:cubicBezTo>
                  <a:lnTo>
                    <a:pt x="61457" y="46818"/>
                  </a:lnTo>
                  <a:cubicBezTo>
                    <a:pt x="61473" y="46617"/>
                    <a:pt x="61422" y="46416"/>
                    <a:pt x="61307" y="46247"/>
                  </a:cubicBezTo>
                  <a:lnTo>
                    <a:pt x="72044" y="36651"/>
                  </a:lnTo>
                  <a:cubicBezTo>
                    <a:pt x="72160" y="36702"/>
                    <a:pt x="72283" y="36731"/>
                    <a:pt x="72406" y="36731"/>
                  </a:cubicBezTo>
                  <a:cubicBezTo>
                    <a:pt x="72565" y="36731"/>
                    <a:pt x="72719" y="36684"/>
                    <a:pt x="72858" y="36603"/>
                  </a:cubicBezTo>
                  <a:close/>
                  <a:moveTo>
                    <a:pt x="29406" y="22188"/>
                  </a:moveTo>
                  <a:lnTo>
                    <a:pt x="59857" y="46227"/>
                  </a:lnTo>
                  <a:cubicBezTo>
                    <a:pt x="59573" y="46625"/>
                    <a:pt x="59665" y="47178"/>
                    <a:pt x="60061" y="47462"/>
                  </a:cubicBezTo>
                  <a:cubicBezTo>
                    <a:pt x="60098" y="47488"/>
                    <a:pt x="60135" y="47509"/>
                    <a:pt x="60173" y="47529"/>
                  </a:cubicBezTo>
                  <a:lnTo>
                    <a:pt x="58655" y="58545"/>
                  </a:lnTo>
                  <a:cubicBezTo>
                    <a:pt x="58595" y="58532"/>
                    <a:pt x="58534" y="58525"/>
                    <a:pt x="58473" y="58525"/>
                  </a:cubicBezTo>
                  <a:cubicBezTo>
                    <a:pt x="58354" y="58525"/>
                    <a:pt x="58236" y="58550"/>
                    <a:pt x="58125" y="58596"/>
                  </a:cubicBezTo>
                  <a:lnTo>
                    <a:pt x="29406" y="22188"/>
                  </a:lnTo>
                  <a:close/>
                  <a:moveTo>
                    <a:pt x="16326" y="26247"/>
                  </a:moveTo>
                  <a:lnTo>
                    <a:pt x="57750" y="58893"/>
                  </a:lnTo>
                  <a:cubicBezTo>
                    <a:pt x="57750" y="58894"/>
                    <a:pt x="57749" y="58894"/>
                    <a:pt x="57748" y="58895"/>
                  </a:cubicBezTo>
                  <a:cubicBezTo>
                    <a:pt x="57632" y="59054"/>
                    <a:pt x="57582" y="59240"/>
                    <a:pt x="57584" y="59421"/>
                  </a:cubicBezTo>
                  <a:lnTo>
                    <a:pt x="33209" y="61477"/>
                  </a:lnTo>
                  <a:cubicBezTo>
                    <a:pt x="33171" y="61253"/>
                    <a:pt x="33049" y="61044"/>
                    <a:pt x="32851" y="60900"/>
                  </a:cubicBezTo>
                  <a:cubicBezTo>
                    <a:pt x="32696" y="60788"/>
                    <a:pt x="32515" y="60735"/>
                    <a:pt x="32336" y="60735"/>
                  </a:cubicBezTo>
                  <a:cubicBezTo>
                    <a:pt x="32231" y="60735"/>
                    <a:pt x="32126" y="60753"/>
                    <a:pt x="32028" y="60789"/>
                  </a:cubicBezTo>
                  <a:lnTo>
                    <a:pt x="16086" y="26436"/>
                  </a:lnTo>
                  <a:cubicBezTo>
                    <a:pt x="16176" y="26387"/>
                    <a:pt x="16257" y="26325"/>
                    <a:pt x="16326" y="26247"/>
                  </a:cubicBezTo>
                  <a:close/>
                  <a:moveTo>
                    <a:pt x="57622" y="59652"/>
                  </a:moveTo>
                  <a:cubicBezTo>
                    <a:pt x="57674" y="59839"/>
                    <a:pt x="57783" y="60008"/>
                    <a:pt x="57952" y="60129"/>
                  </a:cubicBezTo>
                  <a:cubicBezTo>
                    <a:pt x="58054" y="60201"/>
                    <a:pt x="58165" y="60247"/>
                    <a:pt x="58279" y="60272"/>
                  </a:cubicBezTo>
                  <a:lnTo>
                    <a:pt x="55785" y="68604"/>
                  </a:lnTo>
                  <a:cubicBezTo>
                    <a:pt x="55759" y="68602"/>
                    <a:pt x="55732" y="68601"/>
                    <a:pt x="55705" y="68601"/>
                  </a:cubicBezTo>
                  <a:cubicBezTo>
                    <a:pt x="55430" y="68601"/>
                    <a:pt x="55160" y="68726"/>
                    <a:pt x="54987" y="68966"/>
                  </a:cubicBezTo>
                  <a:cubicBezTo>
                    <a:pt x="54939" y="69034"/>
                    <a:pt x="54905" y="69108"/>
                    <a:pt x="54878" y="69182"/>
                  </a:cubicBezTo>
                  <a:lnTo>
                    <a:pt x="33192" y="61843"/>
                  </a:lnTo>
                  <a:cubicBezTo>
                    <a:pt x="33203" y="61799"/>
                    <a:pt x="33210" y="61755"/>
                    <a:pt x="33214" y="61709"/>
                  </a:cubicBezTo>
                  <a:lnTo>
                    <a:pt x="57622" y="59652"/>
                  </a:lnTo>
                  <a:close/>
                  <a:moveTo>
                    <a:pt x="61404" y="47049"/>
                  </a:moveTo>
                  <a:lnTo>
                    <a:pt x="89872" y="58550"/>
                  </a:lnTo>
                  <a:cubicBezTo>
                    <a:pt x="89825" y="58868"/>
                    <a:pt x="89949" y="59201"/>
                    <a:pt x="90228" y="59401"/>
                  </a:cubicBezTo>
                  <a:cubicBezTo>
                    <a:pt x="90327" y="59471"/>
                    <a:pt x="90435" y="59515"/>
                    <a:pt x="90546" y="59541"/>
                  </a:cubicBezTo>
                  <a:lnTo>
                    <a:pt x="88027" y="76730"/>
                  </a:lnTo>
                  <a:cubicBezTo>
                    <a:pt x="88011" y="76729"/>
                    <a:pt x="87994" y="76729"/>
                    <a:pt x="87977" y="76729"/>
                  </a:cubicBezTo>
                  <a:cubicBezTo>
                    <a:pt x="87931" y="76729"/>
                    <a:pt x="87884" y="76732"/>
                    <a:pt x="87837" y="76740"/>
                  </a:cubicBezTo>
                  <a:cubicBezTo>
                    <a:pt x="87715" y="76760"/>
                    <a:pt x="87603" y="76805"/>
                    <a:pt x="87501" y="76869"/>
                  </a:cubicBezTo>
                  <a:lnTo>
                    <a:pt x="61265" y="47294"/>
                  </a:lnTo>
                  <a:cubicBezTo>
                    <a:pt x="61275" y="47282"/>
                    <a:pt x="61288" y="47273"/>
                    <a:pt x="61297" y="47259"/>
                  </a:cubicBezTo>
                  <a:cubicBezTo>
                    <a:pt x="61344" y="47194"/>
                    <a:pt x="61377" y="47123"/>
                    <a:pt x="61404" y="47049"/>
                  </a:cubicBezTo>
                  <a:close/>
                  <a:moveTo>
                    <a:pt x="61096" y="47455"/>
                  </a:moveTo>
                  <a:lnTo>
                    <a:pt x="87328" y="77024"/>
                  </a:lnTo>
                  <a:cubicBezTo>
                    <a:pt x="87322" y="77033"/>
                    <a:pt x="87314" y="77039"/>
                    <a:pt x="87308" y="77047"/>
                  </a:cubicBezTo>
                  <a:lnTo>
                    <a:pt x="59297" y="59712"/>
                  </a:lnTo>
                  <a:cubicBezTo>
                    <a:pt x="59429" y="59348"/>
                    <a:pt x="59315" y="58926"/>
                    <a:pt x="58985" y="58689"/>
                  </a:cubicBezTo>
                  <a:cubicBezTo>
                    <a:pt x="58952" y="58665"/>
                    <a:pt x="58916" y="58648"/>
                    <a:pt x="58882" y="58628"/>
                  </a:cubicBezTo>
                  <a:lnTo>
                    <a:pt x="60400" y="47607"/>
                  </a:lnTo>
                  <a:cubicBezTo>
                    <a:pt x="60459" y="47619"/>
                    <a:pt x="60519" y="47627"/>
                    <a:pt x="60578" y="47627"/>
                  </a:cubicBezTo>
                  <a:cubicBezTo>
                    <a:pt x="60762" y="47627"/>
                    <a:pt x="60943" y="47564"/>
                    <a:pt x="61096" y="47455"/>
                  </a:cubicBezTo>
                  <a:close/>
                  <a:moveTo>
                    <a:pt x="59189" y="59922"/>
                  </a:moveTo>
                  <a:lnTo>
                    <a:pt x="87178" y="77244"/>
                  </a:lnTo>
                  <a:cubicBezTo>
                    <a:pt x="87172" y="77259"/>
                    <a:pt x="87166" y="77275"/>
                    <a:pt x="87161" y="77291"/>
                  </a:cubicBezTo>
                  <a:lnTo>
                    <a:pt x="56571" y="69673"/>
                  </a:lnTo>
                  <a:cubicBezTo>
                    <a:pt x="56646" y="69338"/>
                    <a:pt x="56520" y="68976"/>
                    <a:pt x="56224" y="68763"/>
                  </a:cubicBezTo>
                  <a:cubicBezTo>
                    <a:pt x="56157" y="68717"/>
                    <a:pt x="56087" y="68682"/>
                    <a:pt x="56015" y="68656"/>
                  </a:cubicBezTo>
                  <a:lnTo>
                    <a:pt x="58519" y="60290"/>
                  </a:lnTo>
                  <a:cubicBezTo>
                    <a:pt x="58777" y="60275"/>
                    <a:pt x="59025" y="60152"/>
                    <a:pt x="59188" y="59926"/>
                  </a:cubicBezTo>
                  <a:cubicBezTo>
                    <a:pt x="59189" y="59924"/>
                    <a:pt x="59189" y="59923"/>
                    <a:pt x="59189" y="59922"/>
                  </a:cubicBezTo>
                  <a:close/>
                  <a:moveTo>
                    <a:pt x="6382" y="54567"/>
                  </a:moveTo>
                  <a:lnTo>
                    <a:pt x="31456" y="61554"/>
                  </a:lnTo>
                  <a:cubicBezTo>
                    <a:pt x="31440" y="61772"/>
                    <a:pt x="31506" y="61990"/>
                    <a:pt x="31643" y="62166"/>
                  </a:cubicBezTo>
                  <a:lnTo>
                    <a:pt x="15546" y="78173"/>
                  </a:lnTo>
                  <a:cubicBezTo>
                    <a:pt x="15506" y="78130"/>
                    <a:pt x="15461" y="78092"/>
                    <a:pt x="15414" y="78055"/>
                  </a:cubicBezTo>
                  <a:cubicBezTo>
                    <a:pt x="15260" y="77944"/>
                    <a:pt x="15081" y="77892"/>
                    <a:pt x="14905" y="77892"/>
                  </a:cubicBezTo>
                  <a:cubicBezTo>
                    <a:pt x="14826" y="77892"/>
                    <a:pt x="14747" y="77902"/>
                    <a:pt x="14671" y="77923"/>
                  </a:cubicBezTo>
                  <a:lnTo>
                    <a:pt x="6061" y="55104"/>
                  </a:lnTo>
                  <a:cubicBezTo>
                    <a:pt x="6125" y="55054"/>
                    <a:pt x="6183" y="54997"/>
                    <a:pt x="6233" y="54928"/>
                  </a:cubicBezTo>
                  <a:cubicBezTo>
                    <a:pt x="6313" y="54818"/>
                    <a:pt x="6360" y="54692"/>
                    <a:pt x="6382" y="54567"/>
                  </a:cubicBezTo>
                  <a:close/>
                  <a:moveTo>
                    <a:pt x="91099" y="59489"/>
                  </a:moveTo>
                  <a:lnTo>
                    <a:pt x="104457" y="79682"/>
                  </a:lnTo>
                  <a:cubicBezTo>
                    <a:pt x="104363" y="79741"/>
                    <a:pt x="104277" y="79819"/>
                    <a:pt x="104210" y="79913"/>
                  </a:cubicBezTo>
                  <a:cubicBezTo>
                    <a:pt x="104146" y="80003"/>
                    <a:pt x="104103" y="80102"/>
                    <a:pt x="104076" y="80204"/>
                  </a:cubicBezTo>
                  <a:lnTo>
                    <a:pt x="88866" y="77650"/>
                  </a:lnTo>
                  <a:cubicBezTo>
                    <a:pt x="88877" y="77362"/>
                    <a:pt x="88749" y="77075"/>
                    <a:pt x="88499" y="76896"/>
                  </a:cubicBezTo>
                  <a:cubicBezTo>
                    <a:pt x="88425" y="76842"/>
                    <a:pt x="88344" y="76806"/>
                    <a:pt x="88260" y="76778"/>
                  </a:cubicBezTo>
                  <a:lnTo>
                    <a:pt x="90783" y="59563"/>
                  </a:lnTo>
                  <a:cubicBezTo>
                    <a:pt x="90892" y="59558"/>
                    <a:pt x="90999" y="59534"/>
                    <a:pt x="91099" y="59489"/>
                  </a:cubicBezTo>
                  <a:close/>
                  <a:moveTo>
                    <a:pt x="33100" y="62061"/>
                  </a:moveTo>
                  <a:lnTo>
                    <a:pt x="54828" y="69413"/>
                  </a:lnTo>
                  <a:cubicBezTo>
                    <a:pt x="54804" y="69712"/>
                    <a:pt x="54931" y="70016"/>
                    <a:pt x="55192" y="70201"/>
                  </a:cubicBezTo>
                  <a:cubicBezTo>
                    <a:pt x="55275" y="70262"/>
                    <a:pt x="55369" y="70305"/>
                    <a:pt x="55466" y="70333"/>
                  </a:cubicBezTo>
                  <a:lnTo>
                    <a:pt x="54144" y="97291"/>
                  </a:lnTo>
                  <a:cubicBezTo>
                    <a:pt x="54112" y="97293"/>
                    <a:pt x="54080" y="97293"/>
                    <a:pt x="54049" y="97298"/>
                  </a:cubicBezTo>
                  <a:cubicBezTo>
                    <a:pt x="53964" y="97313"/>
                    <a:pt x="53885" y="97342"/>
                    <a:pt x="53809" y="97378"/>
                  </a:cubicBezTo>
                  <a:lnTo>
                    <a:pt x="32845" y="62338"/>
                  </a:lnTo>
                  <a:cubicBezTo>
                    <a:pt x="32924" y="62281"/>
                    <a:pt x="32998" y="62217"/>
                    <a:pt x="33057" y="62136"/>
                  </a:cubicBezTo>
                  <a:cubicBezTo>
                    <a:pt x="33074" y="62112"/>
                    <a:pt x="33085" y="62086"/>
                    <a:pt x="33100" y="62061"/>
                  </a:cubicBezTo>
                  <a:close/>
                  <a:moveTo>
                    <a:pt x="56487" y="69893"/>
                  </a:moveTo>
                  <a:lnTo>
                    <a:pt x="87105" y="77517"/>
                  </a:lnTo>
                  <a:cubicBezTo>
                    <a:pt x="87088" y="77681"/>
                    <a:pt x="87116" y="77843"/>
                    <a:pt x="87186" y="77992"/>
                  </a:cubicBezTo>
                  <a:lnTo>
                    <a:pt x="54942" y="97700"/>
                  </a:lnTo>
                  <a:cubicBezTo>
                    <a:pt x="54883" y="97604"/>
                    <a:pt x="54803" y="97519"/>
                    <a:pt x="54708" y="97452"/>
                  </a:cubicBezTo>
                  <a:cubicBezTo>
                    <a:pt x="54609" y="97379"/>
                    <a:pt x="54496" y="97331"/>
                    <a:pt x="54379" y="97305"/>
                  </a:cubicBezTo>
                  <a:lnTo>
                    <a:pt x="55700" y="70367"/>
                  </a:lnTo>
                  <a:lnTo>
                    <a:pt x="55705" y="70367"/>
                  </a:lnTo>
                  <a:cubicBezTo>
                    <a:pt x="55753" y="70367"/>
                    <a:pt x="55802" y="70364"/>
                    <a:pt x="55850" y="70355"/>
                  </a:cubicBezTo>
                  <a:cubicBezTo>
                    <a:pt x="56084" y="70317"/>
                    <a:pt x="56287" y="70190"/>
                    <a:pt x="56427" y="69997"/>
                  </a:cubicBezTo>
                  <a:cubicBezTo>
                    <a:pt x="56450" y="69964"/>
                    <a:pt x="56468" y="69927"/>
                    <a:pt x="56487" y="69893"/>
                  </a:cubicBezTo>
                  <a:close/>
                  <a:moveTo>
                    <a:pt x="31811" y="62331"/>
                  </a:moveTo>
                  <a:cubicBezTo>
                    <a:pt x="31814" y="62333"/>
                    <a:pt x="31817" y="62338"/>
                    <a:pt x="31821" y="62340"/>
                  </a:cubicBezTo>
                  <a:cubicBezTo>
                    <a:pt x="31978" y="62452"/>
                    <a:pt x="32156" y="62506"/>
                    <a:pt x="32336" y="62506"/>
                  </a:cubicBezTo>
                  <a:cubicBezTo>
                    <a:pt x="32439" y="62506"/>
                    <a:pt x="32539" y="62482"/>
                    <a:pt x="32636" y="62447"/>
                  </a:cubicBezTo>
                  <a:lnTo>
                    <a:pt x="53611" y="97508"/>
                  </a:lnTo>
                  <a:cubicBezTo>
                    <a:pt x="53561" y="97551"/>
                    <a:pt x="53513" y="97602"/>
                    <a:pt x="53473" y="97657"/>
                  </a:cubicBezTo>
                  <a:cubicBezTo>
                    <a:pt x="53449" y="97691"/>
                    <a:pt x="53432" y="97726"/>
                    <a:pt x="53414" y="97761"/>
                  </a:cubicBezTo>
                  <a:lnTo>
                    <a:pt x="15678" y="79186"/>
                  </a:lnTo>
                  <a:cubicBezTo>
                    <a:pt x="15816" y="78926"/>
                    <a:pt x="15811" y="78622"/>
                    <a:pt x="15682" y="78371"/>
                  </a:cubicBezTo>
                  <a:lnTo>
                    <a:pt x="31811" y="62331"/>
                  </a:lnTo>
                  <a:close/>
                  <a:moveTo>
                    <a:pt x="1615" y="71499"/>
                  </a:moveTo>
                  <a:lnTo>
                    <a:pt x="14037" y="78573"/>
                  </a:lnTo>
                  <a:cubicBezTo>
                    <a:pt x="13958" y="78911"/>
                    <a:pt x="14084" y="79279"/>
                    <a:pt x="14383" y="79494"/>
                  </a:cubicBezTo>
                  <a:cubicBezTo>
                    <a:pt x="14539" y="79606"/>
                    <a:pt x="14719" y="79660"/>
                    <a:pt x="14898" y="79660"/>
                  </a:cubicBezTo>
                  <a:cubicBezTo>
                    <a:pt x="15136" y="79660"/>
                    <a:pt x="15368" y="79558"/>
                    <a:pt x="15538" y="79377"/>
                  </a:cubicBezTo>
                  <a:lnTo>
                    <a:pt x="53328" y="97978"/>
                  </a:lnTo>
                  <a:cubicBezTo>
                    <a:pt x="53297" y="98118"/>
                    <a:pt x="53305" y="98265"/>
                    <a:pt x="53342" y="98402"/>
                  </a:cubicBezTo>
                  <a:lnTo>
                    <a:pt x="44172" y="100939"/>
                  </a:lnTo>
                  <a:cubicBezTo>
                    <a:pt x="44109" y="100823"/>
                    <a:pt x="44023" y="100722"/>
                    <a:pt x="43914" y="100644"/>
                  </a:cubicBezTo>
                  <a:cubicBezTo>
                    <a:pt x="43762" y="100534"/>
                    <a:pt x="43583" y="100477"/>
                    <a:pt x="43400" y="100477"/>
                  </a:cubicBezTo>
                  <a:cubicBezTo>
                    <a:pt x="43351" y="100477"/>
                    <a:pt x="43302" y="100481"/>
                    <a:pt x="43253" y="100489"/>
                  </a:cubicBezTo>
                  <a:cubicBezTo>
                    <a:pt x="43020" y="100528"/>
                    <a:pt x="42817" y="100655"/>
                    <a:pt x="42677" y="100848"/>
                  </a:cubicBezTo>
                  <a:cubicBezTo>
                    <a:pt x="42516" y="101072"/>
                    <a:pt x="42479" y="101346"/>
                    <a:pt x="42546" y="101594"/>
                  </a:cubicBezTo>
                  <a:lnTo>
                    <a:pt x="31935" y="108097"/>
                  </a:lnTo>
                  <a:cubicBezTo>
                    <a:pt x="31872" y="107978"/>
                    <a:pt x="31783" y="107872"/>
                    <a:pt x="31671" y="107790"/>
                  </a:cubicBezTo>
                  <a:cubicBezTo>
                    <a:pt x="31516" y="107679"/>
                    <a:pt x="31337" y="107626"/>
                    <a:pt x="31160" y="107626"/>
                  </a:cubicBezTo>
                  <a:cubicBezTo>
                    <a:pt x="30986" y="107626"/>
                    <a:pt x="30812" y="107678"/>
                    <a:pt x="30664" y="107776"/>
                  </a:cubicBezTo>
                  <a:lnTo>
                    <a:pt x="1598" y="71519"/>
                  </a:lnTo>
                  <a:cubicBezTo>
                    <a:pt x="1603" y="71511"/>
                    <a:pt x="1609" y="71506"/>
                    <a:pt x="1615" y="71499"/>
                  </a:cubicBezTo>
                  <a:close/>
                  <a:moveTo>
                    <a:pt x="87314" y="78191"/>
                  </a:moveTo>
                  <a:cubicBezTo>
                    <a:pt x="87360" y="78243"/>
                    <a:pt x="87409" y="78293"/>
                    <a:pt x="87467" y="78334"/>
                  </a:cubicBezTo>
                  <a:cubicBezTo>
                    <a:pt x="87623" y="78447"/>
                    <a:pt x="87803" y="78500"/>
                    <a:pt x="87981" y="78500"/>
                  </a:cubicBezTo>
                  <a:cubicBezTo>
                    <a:pt x="88023" y="78500"/>
                    <a:pt x="88063" y="78493"/>
                    <a:pt x="88103" y="78485"/>
                  </a:cubicBezTo>
                  <a:lnTo>
                    <a:pt x="95457" y="108915"/>
                  </a:lnTo>
                  <a:cubicBezTo>
                    <a:pt x="95228" y="108955"/>
                    <a:pt x="95026" y="109080"/>
                    <a:pt x="94890" y="109271"/>
                  </a:cubicBezTo>
                  <a:cubicBezTo>
                    <a:pt x="94886" y="109276"/>
                    <a:pt x="94884" y="109281"/>
                    <a:pt x="94880" y="109287"/>
                  </a:cubicBezTo>
                  <a:lnTo>
                    <a:pt x="55049" y="98390"/>
                  </a:lnTo>
                  <a:cubicBezTo>
                    <a:pt x="55079" y="98272"/>
                    <a:pt x="55087" y="98149"/>
                    <a:pt x="55066" y="98026"/>
                  </a:cubicBezTo>
                  <a:cubicBezTo>
                    <a:pt x="55060" y="97989"/>
                    <a:pt x="55048" y="97954"/>
                    <a:pt x="55038" y="97917"/>
                  </a:cubicBezTo>
                  <a:lnTo>
                    <a:pt x="87314" y="78191"/>
                  </a:lnTo>
                  <a:close/>
                  <a:moveTo>
                    <a:pt x="42637" y="101815"/>
                  </a:moveTo>
                  <a:cubicBezTo>
                    <a:pt x="42697" y="101917"/>
                    <a:pt x="42779" y="102009"/>
                    <a:pt x="42882" y="102083"/>
                  </a:cubicBezTo>
                  <a:cubicBezTo>
                    <a:pt x="43034" y="102192"/>
                    <a:pt x="43212" y="102249"/>
                    <a:pt x="43395" y="102249"/>
                  </a:cubicBezTo>
                  <a:cubicBezTo>
                    <a:pt x="43443" y="102249"/>
                    <a:pt x="43493" y="102245"/>
                    <a:pt x="43541" y="102237"/>
                  </a:cubicBezTo>
                  <a:cubicBezTo>
                    <a:pt x="43588" y="102229"/>
                    <a:pt x="43633" y="102216"/>
                    <a:pt x="43679" y="102201"/>
                  </a:cubicBezTo>
                  <a:lnTo>
                    <a:pt x="55444" y="118817"/>
                  </a:lnTo>
                  <a:cubicBezTo>
                    <a:pt x="55361" y="118874"/>
                    <a:pt x="55285" y="118944"/>
                    <a:pt x="55225" y="119027"/>
                  </a:cubicBezTo>
                  <a:cubicBezTo>
                    <a:pt x="55134" y="119155"/>
                    <a:pt x="55081" y="119302"/>
                    <a:pt x="55066" y="119454"/>
                  </a:cubicBezTo>
                  <a:lnTo>
                    <a:pt x="38399" y="118443"/>
                  </a:lnTo>
                  <a:lnTo>
                    <a:pt x="31738" y="109173"/>
                  </a:lnTo>
                  <a:cubicBezTo>
                    <a:pt x="31789" y="109128"/>
                    <a:pt x="31835" y="109080"/>
                    <a:pt x="31876" y="109025"/>
                  </a:cubicBezTo>
                  <a:cubicBezTo>
                    <a:pt x="32014" y="108832"/>
                    <a:pt x="32069" y="108598"/>
                    <a:pt x="32030" y="108364"/>
                  </a:cubicBezTo>
                  <a:cubicBezTo>
                    <a:pt x="32027" y="108350"/>
                    <a:pt x="32021" y="108336"/>
                    <a:pt x="32017" y="108321"/>
                  </a:cubicBezTo>
                  <a:lnTo>
                    <a:pt x="42637" y="101815"/>
                  </a:lnTo>
                  <a:close/>
                  <a:moveTo>
                    <a:pt x="54958" y="98612"/>
                  </a:moveTo>
                  <a:lnTo>
                    <a:pt x="94775" y="109505"/>
                  </a:lnTo>
                  <a:cubicBezTo>
                    <a:pt x="94674" y="109802"/>
                    <a:pt x="94737" y="110137"/>
                    <a:pt x="94949" y="110374"/>
                  </a:cubicBezTo>
                  <a:lnTo>
                    <a:pt x="79975" y="127087"/>
                  </a:lnTo>
                  <a:cubicBezTo>
                    <a:pt x="79970" y="127084"/>
                    <a:pt x="79968" y="127081"/>
                    <a:pt x="79965" y="127079"/>
                  </a:cubicBezTo>
                  <a:cubicBezTo>
                    <a:pt x="79813" y="126970"/>
                    <a:pt x="79634" y="126913"/>
                    <a:pt x="79451" y="126913"/>
                  </a:cubicBezTo>
                  <a:cubicBezTo>
                    <a:pt x="79403" y="126913"/>
                    <a:pt x="79354" y="126917"/>
                    <a:pt x="79305" y="126925"/>
                  </a:cubicBezTo>
                  <a:cubicBezTo>
                    <a:pt x="79089" y="126960"/>
                    <a:pt x="78902" y="127074"/>
                    <a:pt x="78766" y="127242"/>
                  </a:cubicBezTo>
                  <a:lnTo>
                    <a:pt x="44129" y="101861"/>
                  </a:lnTo>
                  <a:cubicBezTo>
                    <a:pt x="44257" y="101672"/>
                    <a:pt x="44310" y="101447"/>
                    <a:pt x="44272" y="101221"/>
                  </a:cubicBezTo>
                  <a:cubicBezTo>
                    <a:pt x="44268" y="101201"/>
                    <a:pt x="44262" y="101182"/>
                    <a:pt x="44256" y="101162"/>
                  </a:cubicBezTo>
                  <a:lnTo>
                    <a:pt x="53432" y="98624"/>
                  </a:lnTo>
                  <a:cubicBezTo>
                    <a:pt x="53492" y="98727"/>
                    <a:pt x="53573" y="98820"/>
                    <a:pt x="53678" y="98895"/>
                  </a:cubicBezTo>
                  <a:cubicBezTo>
                    <a:pt x="53834" y="99007"/>
                    <a:pt x="54013" y="99061"/>
                    <a:pt x="54193" y="99061"/>
                  </a:cubicBezTo>
                  <a:cubicBezTo>
                    <a:pt x="54468" y="99061"/>
                    <a:pt x="54740" y="98932"/>
                    <a:pt x="54914" y="98692"/>
                  </a:cubicBezTo>
                  <a:cubicBezTo>
                    <a:pt x="54931" y="98666"/>
                    <a:pt x="54943" y="98639"/>
                    <a:pt x="54958" y="98612"/>
                  </a:cubicBezTo>
                  <a:close/>
                  <a:moveTo>
                    <a:pt x="58749" y="0"/>
                  </a:moveTo>
                  <a:cubicBezTo>
                    <a:pt x="58700" y="0"/>
                    <a:pt x="58651" y="4"/>
                    <a:pt x="58601" y="13"/>
                  </a:cubicBezTo>
                  <a:cubicBezTo>
                    <a:pt x="58368" y="51"/>
                    <a:pt x="58165" y="178"/>
                    <a:pt x="58026" y="371"/>
                  </a:cubicBezTo>
                  <a:cubicBezTo>
                    <a:pt x="57906" y="537"/>
                    <a:pt x="57857" y="730"/>
                    <a:pt x="57863" y="922"/>
                  </a:cubicBezTo>
                  <a:lnTo>
                    <a:pt x="34925" y="10097"/>
                  </a:lnTo>
                  <a:cubicBezTo>
                    <a:pt x="34868" y="9931"/>
                    <a:pt x="34761" y="9780"/>
                    <a:pt x="34608" y="9669"/>
                  </a:cubicBezTo>
                  <a:cubicBezTo>
                    <a:pt x="34451" y="9557"/>
                    <a:pt x="34271" y="9503"/>
                    <a:pt x="34092" y="9503"/>
                  </a:cubicBezTo>
                  <a:cubicBezTo>
                    <a:pt x="33816" y="9503"/>
                    <a:pt x="33545" y="9631"/>
                    <a:pt x="33372" y="9872"/>
                  </a:cubicBezTo>
                  <a:cubicBezTo>
                    <a:pt x="33234" y="10064"/>
                    <a:pt x="33180" y="10299"/>
                    <a:pt x="33218" y="10533"/>
                  </a:cubicBezTo>
                  <a:cubicBezTo>
                    <a:pt x="33257" y="10766"/>
                    <a:pt x="33384" y="10969"/>
                    <a:pt x="33577" y="11108"/>
                  </a:cubicBezTo>
                  <a:cubicBezTo>
                    <a:pt x="33733" y="11221"/>
                    <a:pt x="33912" y="11274"/>
                    <a:pt x="34091" y="11274"/>
                  </a:cubicBezTo>
                  <a:cubicBezTo>
                    <a:pt x="34316" y="11274"/>
                    <a:pt x="34535" y="11185"/>
                    <a:pt x="34704" y="11023"/>
                  </a:cubicBezTo>
                  <a:lnTo>
                    <a:pt x="59844" y="45919"/>
                  </a:lnTo>
                  <a:lnTo>
                    <a:pt x="59844" y="45919"/>
                  </a:lnTo>
                  <a:lnTo>
                    <a:pt x="29110" y="21654"/>
                  </a:lnTo>
                  <a:cubicBezTo>
                    <a:pt x="29111" y="21652"/>
                    <a:pt x="29113" y="21651"/>
                    <a:pt x="29117" y="21648"/>
                  </a:cubicBezTo>
                  <a:cubicBezTo>
                    <a:pt x="29401" y="21251"/>
                    <a:pt x="29309" y="20697"/>
                    <a:pt x="28913" y="20413"/>
                  </a:cubicBezTo>
                  <a:cubicBezTo>
                    <a:pt x="28757" y="20301"/>
                    <a:pt x="28577" y="20247"/>
                    <a:pt x="28399" y="20247"/>
                  </a:cubicBezTo>
                  <a:cubicBezTo>
                    <a:pt x="28122" y="20247"/>
                    <a:pt x="27850" y="20375"/>
                    <a:pt x="27678" y="20616"/>
                  </a:cubicBezTo>
                  <a:cubicBezTo>
                    <a:pt x="27393" y="21013"/>
                    <a:pt x="27485" y="21567"/>
                    <a:pt x="27881" y="21851"/>
                  </a:cubicBezTo>
                  <a:cubicBezTo>
                    <a:pt x="28037" y="21963"/>
                    <a:pt x="28217" y="22017"/>
                    <a:pt x="28396" y="22017"/>
                  </a:cubicBezTo>
                  <a:cubicBezTo>
                    <a:pt x="28561" y="22017"/>
                    <a:pt x="28722" y="21967"/>
                    <a:pt x="28864" y="21877"/>
                  </a:cubicBezTo>
                  <a:lnTo>
                    <a:pt x="57922" y="58717"/>
                  </a:lnTo>
                  <a:cubicBezTo>
                    <a:pt x="57920" y="58718"/>
                    <a:pt x="57919" y="58719"/>
                    <a:pt x="57916" y="58723"/>
                  </a:cubicBezTo>
                  <a:lnTo>
                    <a:pt x="16459" y="26054"/>
                  </a:lnTo>
                  <a:cubicBezTo>
                    <a:pt x="16652" y="25671"/>
                    <a:pt x="16546" y="25194"/>
                    <a:pt x="16188" y="24937"/>
                  </a:cubicBezTo>
                  <a:cubicBezTo>
                    <a:pt x="16032" y="24825"/>
                    <a:pt x="15851" y="24771"/>
                    <a:pt x="15672" y="24771"/>
                  </a:cubicBezTo>
                  <a:cubicBezTo>
                    <a:pt x="15397" y="24771"/>
                    <a:pt x="15125" y="24899"/>
                    <a:pt x="14952" y="25140"/>
                  </a:cubicBezTo>
                  <a:cubicBezTo>
                    <a:pt x="14668" y="25537"/>
                    <a:pt x="14760" y="26091"/>
                    <a:pt x="15155" y="26375"/>
                  </a:cubicBezTo>
                  <a:cubicBezTo>
                    <a:pt x="15308" y="26486"/>
                    <a:pt x="15486" y="26541"/>
                    <a:pt x="15671" y="26541"/>
                  </a:cubicBezTo>
                  <a:cubicBezTo>
                    <a:pt x="15719" y="26541"/>
                    <a:pt x="15768" y="26537"/>
                    <a:pt x="15816" y="26529"/>
                  </a:cubicBezTo>
                  <a:cubicBezTo>
                    <a:pt x="15834" y="26526"/>
                    <a:pt x="15850" y="26520"/>
                    <a:pt x="15866" y="26516"/>
                  </a:cubicBezTo>
                  <a:lnTo>
                    <a:pt x="31824" y="60903"/>
                  </a:lnTo>
                  <a:cubicBezTo>
                    <a:pt x="31748" y="60958"/>
                    <a:pt x="31675" y="61023"/>
                    <a:pt x="31618" y="61103"/>
                  </a:cubicBezTo>
                  <a:cubicBezTo>
                    <a:pt x="31568" y="61173"/>
                    <a:pt x="31534" y="61248"/>
                    <a:pt x="31507" y="61324"/>
                  </a:cubicBezTo>
                  <a:lnTo>
                    <a:pt x="6390" y="54326"/>
                  </a:lnTo>
                  <a:cubicBezTo>
                    <a:pt x="6367" y="54081"/>
                    <a:pt x="6245" y="53846"/>
                    <a:pt x="6030" y="53692"/>
                  </a:cubicBezTo>
                  <a:cubicBezTo>
                    <a:pt x="5874" y="53581"/>
                    <a:pt x="5694" y="53527"/>
                    <a:pt x="5515" y="53527"/>
                  </a:cubicBezTo>
                  <a:cubicBezTo>
                    <a:pt x="5239" y="53527"/>
                    <a:pt x="4967" y="53655"/>
                    <a:pt x="4794" y="53896"/>
                  </a:cubicBezTo>
                  <a:cubicBezTo>
                    <a:pt x="4510" y="54293"/>
                    <a:pt x="4602" y="54846"/>
                    <a:pt x="4998" y="55131"/>
                  </a:cubicBezTo>
                  <a:cubicBezTo>
                    <a:pt x="5154" y="55243"/>
                    <a:pt x="5334" y="55297"/>
                    <a:pt x="5512" y="55297"/>
                  </a:cubicBezTo>
                  <a:cubicBezTo>
                    <a:pt x="5630" y="55297"/>
                    <a:pt x="5746" y="55269"/>
                    <a:pt x="5854" y="55223"/>
                  </a:cubicBezTo>
                  <a:lnTo>
                    <a:pt x="14454" y="78011"/>
                  </a:lnTo>
                  <a:cubicBezTo>
                    <a:pt x="14348" y="78072"/>
                    <a:pt x="14255" y="78154"/>
                    <a:pt x="14180" y="78258"/>
                  </a:cubicBezTo>
                  <a:cubicBezTo>
                    <a:pt x="14159" y="78289"/>
                    <a:pt x="14143" y="78321"/>
                    <a:pt x="14124" y="78354"/>
                  </a:cubicBezTo>
                  <a:lnTo>
                    <a:pt x="1732" y="71295"/>
                  </a:lnTo>
                  <a:cubicBezTo>
                    <a:pt x="1882" y="70925"/>
                    <a:pt x="1769" y="70488"/>
                    <a:pt x="1431" y="70244"/>
                  </a:cubicBezTo>
                  <a:cubicBezTo>
                    <a:pt x="1279" y="70136"/>
                    <a:pt x="1101" y="70079"/>
                    <a:pt x="918" y="70079"/>
                  </a:cubicBezTo>
                  <a:cubicBezTo>
                    <a:pt x="869" y="70079"/>
                    <a:pt x="819" y="70083"/>
                    <a:pt x="770" y="70091"/>
                  </a:cubicBezTo>
                  <a:cubicBezTo>
                    <a:pt x="535" y="70130"/>
                    <a:pt x="333" y="70257"/>
                    <a:pt x="193" y="70449"/>
                  </a:cubicBezTo>
                  <a:cubicBezTo>
                    <a:pt x="56" y="70642"/>
                    <a:pt x="1" y="70875"/>
                    <a:pt x="40" y="71109"/>
                  </a:cubicBezTo>
                  <a:cubicBezTo>
                    <a:pt x="79" y="71343"/>
                    <a:pt x="206" y="71547"/>
                    <a:pt x="399" y="71685"/>
                  </a:cubicBezTo>
                  <a:cubicBezTo>
                    <a:pt x="555" y="71797"/>
                    <a:pt x="734" y="71851"/>
                    <a:pt x="913" y="71851"/>
                  </a:cubicBezTo>
                  <a:cubicBezTo>
                    <a:pt x="1096" y="71851"/>
                    <a:pt x="1276" y="71789"/>
                    <a:pt x="1426" y="71680"/>
                  </a:cubicBezTo>
                  <a:lnTo>
                    <a:pt x="30491" y="107933"/>
                  </a:lnTo>
                  <a:cubicBezTo>
                    <a:pt x="30474" y="107952"/>
                    <a:pt x="30454" y="107971"/>
                    <a:pt x="30437" y="107994"/>
                  </a:cubicBezTo>
                  <a:cubicBezTo>
                    <a:pt x="30426" y="108010"/>
                    <a:pt x="30418" y="108029"/>
                    <a:pt x="30408" y="108045"/>
                  </a:cubicBezTo>
                  <a:lnTo>
                    <a:pt x="5131" y="93125"/>
                  </a:lnTo>
                  <a:cubicBezTo>
                    <a:pt x="5273" y="92758"/>
                    <a:pt x="5159" y="92325"/>
                    <a:pt x="4826" y="92087"/>
                  </a:cubicBezTo>
                  <a:cubicBezTo>
                    <a:pt x="4669" y="91975"/>
                    <a:pt x="4489" y="91921"/>
                    <a:pt x="4311" y="91921"/>
                  </a:cubicBezTo>
                  <a:cubicBezTo>
                    <a:pt x="4035" y="91921"/>
                    <a:pt x="3763" y="92050"/>
                    <a:pt x="3589" y="92291"/>
                  </a:cubicBezTo>
                  <a:cubicBezTo>
                    <a:pt x="3305" y="92688"/>
                    <a:pt x="3397" y="93241"/>
                    <a:pt x="3792" y="93527"/>
                  </a:cubicBezTo>
                  <a:cubicBezTo>
                    <a:pt x="3950" y="93639"/>
                    <a:pt x="4128" y="93692"/>
                    <a:pt x="4308" y="93692"/>
                  </a:cubicBezTo>
                  <a:cubicBezTo>
                    <a:pt x="4578" y="93692"/>
                    <a:pt x="4846" y="93566"/>
                    <a:pt x="5020" y="93332"/>
                  </a:cubicBezTo>
                  <a:lnTo>
                    <a:pt x="30310" y="108260"/>
                  </a:lnTo>
                  <a:cubicBezTo>
                    <a:pt x="30273" y="108387"/>
                    <a:pt x="30261" y="108519"/>
                    <a:pt x="30283" y="108652"/>
                  </a:cubicBezTo>
                  <a:cubicBezTo>
                    <a:pt x="30322" y="108886"/>
                    <a:pt x="30449" y="109090"/>
                    <a:pt x="30642" y="109228"/>
                  </a:cubicBezTo>
                  <a:cubicBezTo>
                    <a:pt x="30795" y="109337"/>
                    <a:pt x="30972" y="109394"/>
                    <a:pt x="31155" y="109394"/>
                  </a:cubicBezTo>
                  <a:cubicBezTo>
                    <a:pt x="31203" y="109394"/>
                    <a:pt x="31252" y="109389"/>
                    <a:pt x="31301" y="109382"/>
                  </a:cubicBezTo>
                  <a:cubicBezTo>
                    <a:pt x="31386" y="109367"/>
                    <a:pt x="31466" y="109337"/>
                    <a:pt x="31543" y="109302"/>
                  </a:cubicBezTo>
                  <a:lnTo>
                    <a:pt x="38242" y="118625"/>
                  </a:lnTo>
                  <a:lnTo>
                    <a:pt x="38274" y="118671"/>
                  </a:lnTo>
                  <a:lnTo>
                    <a:pt x="55072" y="119689"/>
                  </a:lnTo>
                  <a:cubicBezTo>
                    <a:pt x="55111" y="119923"/>
                    <a:pt x="55238" y="120126"/>
                    <a:pt x="55429" y="120263"/>
                  </a:cubicBezTo>
                  <a:cubicBezTo>
                    <a:pt x="55585" y="120375"/>
                    <a:pt x="55765" y="120428"/>
                    <a:pt x="55944" y="120428"/>
                  </a:cubicBezTo>
                  <a:cubicBezTo>
                    <a:pt x="56219" y="120428"/>
                    <a:pt x="56492" y="120300"/>
                    <a:pt x="56664" y="120059"/>
                  </a:cubicBezTo>
                  <a:cubicBezTo>
                    <a:pt x="56949" y="119663"/>
                    <a:pt x="56857" y="119109"/>
                    <a:pt x="56461" y="118824"/>
                  </a:cubicBezTo>
                  <a:cubicBezTo>
                    <a:pt x="56309" y="118716"/>
                    <a:pt x="56131" y="118659"/>
                    <a:pt x="55949" y="118659"/>
                  </a:cubicBezTo>
                  <a:cubicBezTo>
                    <a:pt x="55900" y="118659"/>
                    <a:pt x="55850" y="118663"/>
                    <a:pt x="55801" y="118671"/>
                  </a:cubicBezTo>
                  <a:cubicBezTo>
                    <a:pt x="55750" y="118679"/>
                    <a:pt x="55702" y="118694"/>
                    <a:pt x="55655" y="118710"/>
                  </a:cubicBezTo>
                  <a:lnTo>
                    <a:pt x="43893" y="102095"/>
                  </a:lnTo>
                  <a:cubicBezTo>
                    <a:pt x="43920" y="102077"/>
                    <a:pt x="43946" y="102056"/>
                    <a:pt x="43971" y="102035"/>
                  </a:cubicBezTo>
                  <a:lnTo>
                    <a:pt x="78639" y="127440"/>
                  </a:lnTo>
                  <a:cubicBezTo>
                    <a:pt x="78569" y="127597"/>
                    <a:pt x="78545" y="127770"/>
                    <a:pt x="78575" y="127942"/>
                  </a:cubicBezTo>
                  <a:cubicBezTo>
                    <a:pt x="78613" y="128175"/>
                    <a:pt x="78740" y="128380"/>
                    <a:pt x="78933" y="128518"/>
                  </a:cubicBezTo>
                  <a:cubicBezTo>
                    <a:pt x="79089" y="128630"/>
                    <a:pt x="79269" y="128683"/>
                    <a:pt x="79447" y="128683"/>
                  </a:cubicBezTo>
                  <a:cubicBezTo>
                    <a:pt x="79723" y="128683"/>
                    <a:pt x="79996" y="128555"/>
                    <a:pt x="80168" y="128314"/>
                  </a:cubicBezTo>
                  <a:cubicBezTo>
                    <a:pt x="80402" y="127987"/>
                    <a:pt x="80378" y="127555"/>
                    <a:pt x="80140" y="127252"/>
                  </a:cubicBezTo>
                  <a:lnTo>
                    <a:pt x="95125" y="110526"/>
                  </a:lnTo>
                  <a:cubicBezTo>
                    <a:pt x="95273" y="110624"/>
                    <a:pt x="95441" y="110672"/>
                    <a:pt x="95607" y="110672"/>
                  </a:cubicBezTo>
                  <a:cubicBezTo>
                    <a:pt x="95788" y="110672"/>
                    <a:pt x="95963" y="110612"/>
                    <a:pt x="96112" y="110507"/>
                  </a:cubicBezTo>
                  <a:lnTo>
                    <a:pt x="102491" y="121570"/>
                  </a:lnTo>
                  <a:cubicBezTo>
                    <a:pt x="102377" y="121631"/>
                    <a:pt x="102271" y="121716"/>
                    <a:pt x="102190" y="121830"/>
                  </a:cubicBezTo>
                  <a:cubicBezTo>
                    <a:pt x="101904" y="122228"/>
                    <a:pt x="101997" y="122780"/>
                    <a:pt x="102393" y="123065"/>
                  </a:cubicBezTo>
                  <a:cubicBezTo>
                    <a:pt x="102545" y="123175"/>
                    <a:pt x="102723" y="123231"/>
                    <a:pt x="102906" y="123231"/>
                  </a:cubicBezTo>
                  <a:cubicBezTo>
                    <a:pt x="102954" y="123231"/>
                    <a:pt x="103004" y="123228"/>
                    <a:pt x="103052" y="123219"/>
                  </a:cubicBezTo>
                  <a:cubicBezTo>
                    <a:pt x="103284" y="123181"/>
                    <a:pt x="103489" y="123053"/>
                    <a:pt x="103626" y="122861"/>
                  </a:cubicBezTo>
                  <a:cubicBezTo>
                    <a:pt x="103912" y="122464"/>
                    <a:pt x="103819" y="121910"/>
                    <a:pt x="103423" y="121625"/>
                  </a:cubicBezTo>
                  <a:cubicBezTo>
                    <a:pt x="103268" y="121514"/>
                    <a:pt x="103091" y="121463"/>
                    <a:pt x="102915" y="121463"/>
                  </a:cubicBezTo>
                  <a:cubicBezTo>
                    <a:pt x="102846" y="121463"/>
                    <a:pt x="102778" y="121470"/>
                    <a:pt x="102712" y="121485"/>
                  </a:cubicBezTo>
                  <a:lnTo>
                    <a:pt x="96287" y="110342"/>
                  </a:lnTo>
                  <a:cubicBezTo>
                    <a:pt x="96298" y="110329"/>
                    <a:pt x="96313" y="110318"/>
                    <a:pt x="96325" y="110302"/>
                  </a:cubicBezTo>
                  <a:cubicBezTo>
                    <a:pt x="96610" y="109904"/>
                    <a:pt x="96518" y="109351"/>
                    <a:pt x="96121" y="109066"/>
                  </a:cubicBezTo>
                  <a:cubicBezTo>
                    <a:pt x="95993" y="108973"/>
                    <a:pt x="95844" y="108923"/>
                    <a:pt x="95692" y="108908"/>
                  </a:cubicBezTo>
                  <a:lnTo>
                    <a:pt x="88325" y="78424"/>
                  </a:lnTo>
                  <a:cubicBezTo>
                    <a:pt x="88400" y="78392"/>
                    <a:pt x="88472" y="78351"/>
                    <a:pt x="88538" y="78298"/>
                  </a:cubicBezTo>
                  <a:lnTo>
                    <a:pt x="112640" y="101661"/>
                  </a:lnTo>
                  <a:cubicBezTo>
                    <a:pt x="112415" y="102050"/>
                    <a:pt x="112513" y="102555"/>
                    <a:pt x="112886" y="102822"/>
                  </a:cubicBezTo>
                  <a:cubicBezTo>
                    <a:pt x="113043" y="102935"/>
                    <a:pt x="113222" y="102988"/>
                    <a:pt x="113401" y="102988"/>
                  </a:cubicBezTo>
                  <a:cubicBezTo>
                    <a:pt x="113421" y="102988"/>
                    <a:pt x="113442" y="102983"/>
                    <a:pt x="113461" y="102982"/>
                  </a:cubicBezTo>
                  <a:lnTo>
                    <a:pt x="118567" y="120230"/>
                  </a:lnTo>
                  <a:cubicBezTo>
                    <a:pt x="118456" y="120292"/>
                    <a:pt x="118356" y="120375"/>
                    <a:pt x="118277" y="120485"/>
                  </a:cubicBezTo>
                  <a:cubicBezTo>
                    <a:pt x="117993" y="120882"/>
                    <a:pt x="118085" y="121436"/>
                    <a:pt x="118480" y="121721"/>
                  </a:cubicBezTo>
                  <a:cubicBezTo>
                    <a:pt x="118632" y="121830"/>
                    <a:pt x="118811" y="121886"/>
                    <a:pt x="118994" y="121886"/>
                  </a:cubicBezTo>
                  <a:cubicBezTo>
                    <a:pt x="119042" y="121886"/>
                    <a:pt x="119091" y="121882"/>
                    <a:pt x="119139" y="121875"/>
                  </a:cubicBezTo>
                  <a:cubicBezTo>
                    <a:pt x="119372" y="121835"/>
                    <a:pt x="119577" y="121709"/>
                    <a:pt x="119715" y="121516"/>
                  </a:cubicBezTo>
                  <a:cubicBezTo>
                    <a:pt x="119999" y="121118"/>
                    <a:pt x="119907" y="120565"/>
                    <a:pt x="119511" y="120281"/>
                  </a:cubicBezTo>
                  <a:cubicBezTo>
                    <a:pt x="119357" y="120170"/>
                    <a:pt x="119179" y="120118"/>
                    <a:pt x="119002" y="120118"/>
                  </a:cubicBezTo>
                  <a:cubicBezTo>
                    <a:pt x="118929" y="120118"/>
                    <a:pt x="118856" y="120127"/>
                    <a:pt x="118785" y="120144"/>
                  </a:cubicBezTo>
                  <a:lnTo>
                    <a:pt x="113690" y="102933"/>
                  </a:lnTo>
                  <a:cubicBezTo>
                    <a:pt x="113856" y="102876"/>
                    <a:pt x="114009" y="102773"/>
                    <a:pt x="114121" y="102619"/>
                  </a:cubicBezTo>
                  <a:cubicBezTo>
                    <a:pt x="114405" y="102222"/>
                    <a:pt x="114313" y="101668"/>
                    <a:pt x="113917" y="101384"/>
                  </a:cubicBezTo>
                  <a:cubicBezTo>
                    <a:pt x="113762" y="101272"/>
                    <a:pt x="113582" y="101219"/>
                    <a:pt x="113404" y="101219"/>
                  </a:cubicBezTo>
                  <a:cubicBezTo>
                    <a:pt x="113177" y="101219"/>
                    <a:pt x="112951" y="101307"/>
                    <a:pt x="112782" y="101473"/>
                  </a:cubicBezTo>
                  <a:lnTo>
                    <a:pt x="88698" y="78130"/>
                  </a:lnTo>
                  <a:cubicBezTo>
                    <a:pt x="88756" y="78050"/>
                    <a:pt x="88793" y="77963"/>
                    <a:pt x="88820" y="77873"/>
                  </a:cubicBezTo>
                  <a:lnTo>
                    <a:pt x="104040" y="80436"/>
                  </a:lnTo>
                  <a:cubicBezTo>
                    <a:pt x="104042" y="80710"/>
                    <a:pt x="104168" y="80979"/>
                    <a:pt x="104406" y="81151"/>
                  </a:cubicBezTo>
                  <a:cubicBezTo>
                    <a:pt x="104559" y="81260"/>
                    <a:pt x="104736" y="81316"/>
                    <a:pt x="104920" y="81316"/>
                  </a:cubicBezTo>
                  <a:cubicBezTo>
                    <a:pt x="104968" y="81316"/>
                    <a:pt x="105019" y="81312"/>
                    <a:pt x="105067" y="81303"/>
                  </a:cubicBezTo>
                  <a:cubicBezTo>
                    <a:pt x="105299" y="81265"/>
                    <a:pt x="105503" y="81138"/>
                    <a:pt x="105641" y="80945"/>
                  </a:cubicBezTo>
                  <a:cubicBezTo>
                    <a:pt x="105673" y="80901"/>
                    <a:pt x="105700" y="80853"/>
                    <a:pt x="105722" y="80805"/>
                  </a:cubicBezTo>
                  <a:lnTo>
                    <a:pt x="125340" y="86830"/>
                  </a:lnTo>
                  <a:cubicBezTo>
                    <a:pt x="125298" y="87143"/>
                    <a:pt x="125422" y="87472"/>
                    <a:pt x="125697" y="87670"/>
                  </a:cubicBezTo>
                  <a:cubicBezTo>
                    <a:pt x="125850" y="87779"/>
                    <a:pt x="126027" y="87835"/>
                    <a:pt x="126212" y="87835"/>
                  </a:cubicBezTo>
                  <a:cubicBezTo>
                    <a:pt x="126260" y="87835"/>
                    <a:pt x="126310" y="87831"/>
                    <a:pt x="126358" y="87823"/>
                  </a:cubicBezTo>
                  <a:cubicBezTo>
                    <a:pt x="126590" y="87784"/>
                    <a:pt x="126795" y="87657"/>
                    <a:pt x="126932" y="87464"/>
                  </a:cubicBezTo>
                  <a:cubicBezTo>
                    <a:pt x="127070" y="87272"/>
                    <a:pt x="127125" y="87039"/>
                    <a:pt x="127086" y="86804"/>
                  </a:cubicBezTo>
                  <a:cubicBezTo>
                    <a:pt x="127048" y="86571"/>
                    <a:pt x="126920" y="86367"/>
                    <a:pt x="126728" y="86229"/>
                  </a:cubicBezTo>
                  <a:cubicBezTo>
                    <a:pt x="126572" y="86117"/>
                    <a:pt x="126392" y="86063"/>
                    <a:pt x="126213" y="86063"/>
                  </a:cubicBezTo>
                  <a:cubicBezTo>
                    <a:pt x="125937" y="86063"/>
                    <a:pt x="125665" y="86191"/>
                    <a:pt x="125492" y="86432"/>
                  </a:cubicBezTo>
                  <a:cubicBezTo>
                    <a:pt x="125454" y="86486"/>
                    <a:pt x="125423" y="86543"/>
                    <a:pt x="125399" y="86602"/>
                  </a:cubicBezTo>
                  <a:lnTo>
                    <a:pt x="105791" y="80580"/>
                  </a:lnTo>
                  <a:cubicBezTo>
                    <a:pt x="105808" y="80484"/>
                    <a:pt x="105812" y="80386"/>
                    <a:pt x="105795" y="80285"/>
                  </a:cubicBezTo>
                  <a:cubicBezTo>
                    <a:pt x="105757" y="80052"/>
                    <a:pt x="105629" y="79848"/>
                    <a:pt x="105437" y="79710"/>
                  </a:cubicBezTo>
                  <a:cubicBezTo>
                    <a:pt x="105283" y="79599"/>
                    <a:pt x="105105" y="79547"/>
                    <a:pt x="104928" y="79547"/>
                  </a:cubicBezTo>
                  <a:cubicBezTo>
                    <a:pt x="104839" y="79547"/>
                    <a:pt x="104751" y="79560"/>
                    <a:pt x="104666" y="79586"/>
                  </a:cubicBezTo>
                  <a:lnTo>
                    <a:pt x="91291" y="59370"/>
                  </a:lnTo>
                  <a:cubicBezTo>
                    <a:pt x="91351" y="59320"/>
                    <a:pt x="91408" y="59265"/>
                    <a:pt x="91454" y="59199"/>
                  </a:cubicBezTo>
                  <a:cubicBezTo>
                    <a:pt x="91612" y="58980"/>
                    <a:pt x="91650" y="58716"/>
                    <a:pt x="91591" y="58473"/>
                  </a:cubicBezTo>
                  <a:lnTo>
                    <a:pt x="121723" y="42022"/>
                  </a:lnTo>
                  <a:cubicBezTo>
                    <a:pt x="121773" y="42082"/>
                    <a:pt x="121827" y="42140"/>
                    <a:pt x="121893" y="42188"/>
                  </a:cubicBezTo>
                  <a:cubicBezTo>
                    <a:pt x="122049" y="42300"/>
                    <a:pt x="122229" y="42354"/>
                    <a:pt x="122408" y="42354"/>
                  </a:cubicBezTo>
                  <a:cubicBezTo>
                    <a:pt x="122508" y="42354"/>
                    <a:pt x="122608" y="42331"/>
                    <a:pt x="122702" y="42298"/>
                  </a:cubicBezTo>
                  <a:lnTo>
                    <a:pt x="143453" y="68738"/>
                  </a:lnTo>
                  <a:cubicBezTo>
                    <a:pt x="143438" y="68755"/>
                    <a:pt x="143422" y="68770"/>
                    <a:pt x="143408" y="68787"/>
                  </a:cubicBezTo>
                  <a:cubicBezTo>
                    <a:pt x="143123" y="69184"/>
                    <a:pt x="143215" y="69738"/>
                    <a:pt x="143613" y="70023"/>
                  </a:cubicBezTo>
                  <a:cubicBezTo>
                    <a:pt x="143769" y="70135"/>
                    <a:pt x="143948" y="70188"/>
                    <a:pt x="144127" y="70188"/>
                  </a:cubicBezTo>
                  <a:cubicBezTo>
                    <a:pt x="144155" y="70188"/>
                    <a:pt x="144182" y="70181"/>
                    <a:pt x="144210" y="70179"/>
                  </a:cubicBezTo>
                  <a:lnTo>
                    <a:pt x="150276" y="95191"/>
                  </a:lnTo>
                  <a:cubicBezTo>
                    <a:pt x="150132" y="95254"/>
                    <a:pt x="150005" y="95352"/>
                    <a:pt x="149911" y="95484"/>
                  </a:cubicBezTo>
                  <a:cubicBezTo>
                    <a:pt x="149774" y="95676"/>
                    <a:pt x="149718" y="95910"/>
                    <a:pt x="149758" y="96144"/>
                  </a:cubicBezTo>
                  <a:cubicBezTo>
                    <a:pt x="149796" y="96377"/>
                    <a:pt x="149923" y="96581"/>
                    <a:pt x="150116" y="96719"/>
                  </a:cubicBezTo>
                  <a:cubicBezTo>
                    <a:pt x="150272" y="96832"/>
                    <a:pt x="150451" y="96885"/>
                    <a:pt x="150630" y="96885"/>
                  </a:cubicBezTo>
                  <a:cubicBezTo>
                    <a:pt x="150905" y="96885"/>
                    <a:pt x="151178" y="96757"/>
                    <a:pt x="151351" y="96516"/>
                  </a:cubicBezTo>
                  <a:cubicBezTo>
                    <a:pt x="151633" y="96119"/>
                    <a:pt x="151542" y="95564"/>
                    <a:pt x="151145" y="95281"/>
                  </a:cubicBezTo>
                  <a:cubicBezTo>
                    <a:pt x="150994" y="95171"/>
                    <a:pt x="150817" y="95116"/>
                    <a:pt x="150635" y="95116"/>
                  </a:cubicBezTo>
                  <a:cubicBezTo>
                    <a:pt x="150591" y="95116"/>
                    <a:pt x="150546" y="95119"/>
                    <a:pt x="150501" y="95126"/>
                  </a:cubicBezTo>
                  <a:lnTo>
                    <a:pt x="144439" y="70126"/>
                  </a:lnTo>
                  <a:cubicBezTo>
                    <a:pt x="144598" y="70068"/>
                    <a:pt x="144742" y="69967"/>
                    <a:pt x="144848" y="69819"/>
                  </a:cubicBezTo>
                  <a:cubicBezTo>
                    <a:pt x="145133" y="69422"/>
                    <a:pt x="145041" y="68869"/>
                    <a:pt x="144643" y="68584"/>
                  </a:cubicBezTo>
                  <a:cubicBezTo>
                    <a:pt x="144489" y="68473"/>
                    <a:pt x="144310" y="68419"/>
                    <a:pt x="144133" y="68419"/>
                  </a:cubicBezTo>
                  <a:cubicBezTo>
                    <a:pt x="143954" y="68419"/>
                    <a:pt x="143776" y="68474"/>
                    <a:pt x="143625" y="68579"/>
                  </a:cubicBezTo>
                  <a:lnTo>
                    <a:pt x="122923" y="42187"/>
                  </a:lnTo>
                  <a:cubicBezTo>
                    <a:pt x="123003" y="42130"/>
                    <a:pt x="123078" y="42066"/>
                    <a:pt x="123137" y="41982"/>
                  </a:cubicBezTo>
                  <a:cubicBezTo>
                    <a:pt x="123422" y="41585"/>
                    <a:pt x="123330" y="41031"/>
                    <a:pt x="122934" y="40747"/>
                  </a:cubicBezTo>
                  <a:cubicBezTo>
                    <a:pt x="122782" y="40638"/>
                    <a:pt x="122603" y="40581"/>
                    <a:pt x="122419" y="40581"/>
                  </a:cubicBezTo>
                  <a:cubicBezTo>
                    <a:pt x="122371" y="40581"/>
                    <a:pt x="122322" y="40585"/>
                    <a:pt x="122273" y="40593"/>
                  </a:cubicBezTo>
                  <a:cubicBezTo>
                    <a:pt x="122040" y="40632"/>
                    <a:pt x="121837" y="40759"/>
                    <a:pt x="121699" y="40952"/>
                  </a:cubicBezTo>
                  <a:cubicBezTo>
                    <a:pt x="121684" y="40972"/>
                    <a:pt x="121674" y="40993"/>
                    <a:pt x="121662" y="41015"/>
                  </a:cubicBezTo>
                  <a:lnTo>
                    <a:pt x="88927" y="19118"/>
                  </a:lnTo>
                  <a:cubicBezTo>
                    <a:pt x="89200" y="18723"/>
                    <a:pt x="89106" y="18178"/>
                    <a:pt x="88714" y="17898"/>
                  </a:cubicBezTo>
                  <a:cubicBezTo>
                    <a:pt x="88558" y="17786"/>
                    <a:pt x="88378" y="17733"/>
                    <a:pt x="88200" y="17733"/>
                  </a:cubicBezTo>
                  <a:cubicBezTo>
                    <a:pt x="87924" y="17733"/>
                    <a:pt x="87652" y="17861"/>
                    <a:pt x="87479" y="18101"/>
                  </a:cubicBezTo>
                  <a:cubicBezTo>
                    <a:pt x="87463" y="18124"/>
                    <a:pt x="87452" y="18149"/>
                    <a:pt x="87437" y="18172"/>
                  </a:cubicBezTo>
                  <a:lnTo>
                    <a:pt x="59626" y="948"/>
                  </a:lnTo>
                  <a:cubicBezTo>
                    <a:pt x="59646" y="651"/>
                    <a:pt x="59520" y="351"/>
                    <a:pt x="59262" y="166"/>
                  </a:cubicBezTo>
                  <a:cubicBezTo>
                    <a:pt x="59111" y="58"/>
                    <a:pt x="58932" y="0"/>
                    <a:pt x="58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1522650" y="3538750"/>
              <a:ext cx="2417375" cy="1058350"/>
            </a:xfrm>
            <a:custGeom>
              <a:rect b="b" l="l" r="r" t="t"/>
              <a:pathLst>
                <a:path extrusionOk="0" h="42334" w="96695">
                  <a:moveTo>
                    <a:pt x="1008" y="1"/>
                  </a:moveTo>
                  <a:cubicBezTo>
                    <a:pt x="960" y="1"/>
                    <a:pt x="911" y="5"/>
                    <a:pt x="862" y="13"/>
                  </a:cubicBezTo>
                  <a:cubicBezTo>
                    <a:pt x="628" y="51"/>
                    <a:pt x="424" y="179"/>
                    <a:pt x="285" y="371"/>
                  </a:cubicBezTo>
                  <a:cubicBezTo>
                    <a:pt x="1" y="768"/>
                    <a:pt x="93" y="1321"/>
                    <a:pt x="489" y="1607"/>
                  </a:cubicBezTo>
                  <a:cubicBezTo>
                    <a:pt x="641" y="1716"/>
                    <a:pt x="819" y="1772"/>
                    <a:pt x="1002" y="1772"/>
                  </a:cubicBezTo>
                  <a:cubicBezTo>
                    <a:pt x="1050" y="1772"/>
                    <a:pt x="1100" y="1768"/>
                    <a:pt x="1148" y="1760"/>
                  </a:cubicBezTo>
                  <a:cubicBezTo>
                    <a:pt x="1382" y="1721"/>
                    <a:pt x="1585" y="1594"/>
                    <a:pt x="1724" y="1401"/>
                  </a:cubicBezTo>
                  <a:cubicBezTo>
                    <a:pt x="1775" y="1331"/>
                    <a:pt x="1812" y="1251"/>
                    <a:pt x="1839" y="1170"/>
                  </a:cubicBezTo>
                  <a:lnTo>
                    <a:pt x="49478" y="20273"/>
                  </a:lnTo>
                  <a:cubicBezTo>
                    <a:pt x="49259" y="20661"/>
                    <a:pt x="49358" y="21161"/>
                    <a:pt x="49729" y="21426"/>
                  </a:cubicBezTo>
                  <a:cubicBezTo>
                    <a:pt x="49886" y="21538"/>
                    <a:pt x="50065" y="21592"/>
                    <a:pt x="50244" y="21592"/>
                  </a:cubicBezTo>
                  <a:cubicBezTo>
                    <a:pt x="50520" y="21592"/>
                    <a:pt x="50792" y="21463"/>
                    <a:pt x="50965" y="21223"/>
                  </a:cubicBezTo>
                  <a:cubicBezTo>
                    <a:pt x="50983" y="21196"/>
                    <a:pt x="50997" y="21168"/>
                    <a:pt x="51011" y="21141"/>
                  </a:cubicBezTo>
                  <a:lnTo>
                    <a:pt x="70453" y="38632"/>
                  </a:lnTo>
                  <a:cubicBezTo>
                    <a:pt x="70320" y="38824"/>
                    <a:pt x="70266" y="39053"/>
                    <a:pt x="70304" y="39285"/>
                  </a:cubicBezTo>
                  <a:cubicBezTo>
                    <a:pt x="70342" y="39518"/>
                    <a:pt x="70469" y="39722"/>
                    <a:pt x="70662" y="39860"/>
                  </a:cubicBezTo>
                  <a:cubicBezTo>
                    <a:pt x="70818" y="39972"/>
                    <a:pt x="70998" y="40026"/>
                    <a:pt x="71176" y="40026"/>
                  </a:cubicBezTo>
                  <a:cubicBezTo>
                    <a:pt x="71452" y="40026"/>
                    <a:pt x="71725" y="39897"/>
                    <a:pt x="71897" y="39657"/>
                  </a:cubicBezTo>
                  <a:cubicBezTo>
                    <a:pt x="71957" y="39572"/>
                    <a:pt x="71998" y="39480"/>
                    <a:pt x="72025" y="39385"/>
                  </a:cubicBezTo>
                  <a:lnTo>
                    <a:pt x="94903" y="41502"/>
                  </a:lnTo>
                  <a:cubicBezTo>
                    <a:pt x="94919" y="41758"/>
                    <a:pt x="95040" y="42007"/>
                    <a:pt x="95266" y="42168"/>
                  </a:cubicBezTo>
                  <a:cubicBezTo>
                    <a:pt x="95423" y="42280"/>
                    <a:pt x="95601" y="42334"/>
                    <a:pt x="95781" y="42334"/>
                  </a:cubicBezTo>
                  <a:cubicBezTo>
                    <a:pt x="96056" y="42334"/>
                    <a:pt x="96329" y="42206"/>
                    <a:pt x="96502" y="41965"/>
                  </a:cubicBezTo>
                  <a:cubicBezTo>
                    <a:pt x="96639" y="41772"/>
                    <a:pt x="96694" y="41539"/>
                    <a:pt x="96655" y="41305"/>
                  </a:cubicBezTo>
                  <a:cubicBezTo>
                    <a:pt x="96620" y="41070"/>
                    <a:pt x="96493" y="40865"/>
                    <a:pt x="96301" y="40727"/>
                  </a:cubicBezTo>
                  <a:cubicBezTo>
                    <a:pt x="96148" y="40618"/>
                    <a:pt x="95971" y="40561"/>
                    <a:pt x="95788" y="40561"/>
                  </a:cubicBezTo>
                  <a:cubicBezTo>
                    <a:pt x="95739" y="40561"/>
                    <a:pt x="95690" y="40565"/>
                    <a:pt x="95641" y="40573"/>
                  </a:cubicBezTo>
                  <a:cubicBezTo>
                    <a:pt x="95408" y="40613"/>
                    <a:pt x="95203" y="40739"/>
                    <a:pt x="95065" y="40932"/>
                  </a:cubicBezTo>
                  <a:cubicBezTo>
                    <a:pt x="94993" y="41035"/>
                    <a:pt x="94944" y="41149"/>
                    <a:pt x="94920" y="41266"/>
                  </a:cubicBezTo>
                  <a:lnTo>
                    <a:pt x="72064" y="39153"/>
                  </a:lnTo>
                  <a:cubicBezTo>
                    <a:pt x="72068" y="38873"/>
                    <a:pt x="71940" y="38595"/>
                    <a:pt x="71697" y="38420"/>
                  </a:cubicBezTo>
                  <a:cubicBezTo>
                    <a:pt x="71545" y="38311"/>
                    <a:pt x="71367" y="38254"/>
                    <a:pt x="71183" y="38254"/>
                  </a:cubicBezTo>
                  <a:cubicBezTo>
                    <a:pt x="71134" y="38254"/>
                    <a:pt x="71085" y="38258"/>
                    <a:pt x="71036" y="38266"/>
                  </a:cubicBezTo>
                  <a:cubicBezTo>
                    <a:pt x="70879" y="38292"/>
                    <a:pt x="70737" y="38361"/>
                    <a:pt x="70617" y="38461"/>
                  </a:cubicBezTo>
                  <a:lnTo>
                    <a:pt x="51109" y="20911"/>
                  </a:lnTo>
                  <a:cubicBezTo>
                    <a:pt x="51188" y="20572"/>
                    <a:pt x="51063" y="20203"/>
                    <a:pt x="50764" y="19988"/>
                  </a:cubicBezTo>
                  <a:cubicBezTo>
                    <a:pt x="50609" y="19877"/>
                    <a:pt x="50430" y="19824"/>
                    <a:pt x="50253" y="19824"/>
                  </a:cubicBezTo>
                  <a:cubicBezTo>
                    <a:pt x="50023" y="19824"/>
                    <a:pt x="49796" y="19913"/>
                    <a:pt x="49627" y="20080"/>
                  </a:cubicBezTo>
                  <a:lnTo>
                    <a:pt x="1890" y="937"/>
                  </a:lnTo>
                  <a:cubicBezTo>
                    <a:pt x="1894" y="873"/>
                    <a:pt x="1893" y="807"/>
                    <a:pt x="1881" y="741"/>
                  </a:cubicBezTo>
                  <a:cubicBezTo>
                    <a:pt x="1842" y="507"/>
                    <a:pt x="1715" y="304"/>
                    <a:pt x="1523" y="167"/>
                  </a:cubicBezTo>
                  <a:cubicBezTo>
                    <a:pt x="1371" y="58"/>
                    <a:pt x="1192" y="1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7" name="Google Shape;117;p1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4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15"/>
          <p:cNvGrpSpPr/>
          <p:nvPr/>
        </p:nvGrpSpPr>
        <p:grpSpPr>
          <a:xfrm>
            <a:off x="0" y="4"/>
            <a:ext cx="9144004" cy="5143496"/>
            <a:chOff x="0" y="4"/>
            <a:chExt cx="9144004" cy="5143496"/>
          </a:xfrm>
        </p:grpSpPr>
        <p:pic>
          <p:nvPicPr>
            <p:cNvPr id="120" name="Google Shape;120;p1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5400000">
              <a:off x="-564975" y="1487975"/>
              <a:ext cx="4220500" cy="3090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5400000">
              <a:off x="6335799" y="-429125"/>
              <a:ext cx="2379077" cy="323733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2" name="Google Shape;122;p15"/>
          <p:cNvGrpSpPr/>
          <p:nvPr/>
        </p:nvGrpSpPr>
        <p:grpSpPr>
          <a:xfrm flipH="1" rot="-10539848">
            <a:off x="6108563" y="4049075"/>
            <a:ext cx="4573901" cy="3479217"/>
            <a:chOff x="1522650" y="1117750"/>
            <a:chExt cx="4574075" cy="3479350"/>
          </a:xfrm>
        </p:grpSpPr>
        <p:sp>
          <p:nvSpPr>
            <p:cNvPr id="123" name="Google Shape;123;p15"/>
            <p:cNvSpPr/>
            <p:nvPr/>
          </p:nvSpPr>
          <p:spPr>
            <a:xfrm>
              <a:off x="2305900" y="1117750"/>
              <a:ext cx="3790825" cy="3217100"/>
            </a:xfrm>
            <a:custGeom>
              <a:rect b="b" l="l" r="r" t="t"/>
              <a:pathLst>
                <a:path extrusionOk="0" h="128684" w="151633">
                  <a:moveTo>
                    <a:pt x="59573" y="1190"/>
                  </a:moveTo>
                  <a:lnTo>
                    <a:pt x="87345" y="18391"/>
                  </a:lnTo>
                  <a:cubicBezTo>
                    <a:pt x="87254" y="18737"/>
                    <a:pt x="87376" y="19117"/>
                    <a:pt x="87682" y="19337"/>
                  </a:cubicBezTo>
                  <a:cubicBezTo>
                    <a:pt x="87712" y="19358"/>
                    <a:pt x="87742" y="19374"/>
                    <a:pt x="87773" y="19391"/>
                  </a:cubicBezTo>
                  <a:lnTo>
                    <a:pt x="73089" y="35287"/>
                  </a:lnTo>
                  <a:cubicBezTo>
                    <a:pt x="73041" y="35228"/>
                    <a:pt x="72987" y="35173"/>
                    <a:pt x="72923" y="35127"/>
                  </a:cubicBezTo>
                  <a:cubicBezTo>
                    <a:pt x="72772" y="35017"/>
                    <a:pt x="72594" y="34961"/>
                    <a:pt x="72410" y="34961"/>
                  </a:cubicBezTo>
                  <a:cubicBezTo>
                    <a:pt x="72364" y="34961"/>
                    <a:pt x="72317" y="34964"/>
                    <a:pt x="72269" y="34972"/>
                  </a:cubicBezTo>
                  <a:lnTo>
                    <a:pt x="59361" y="1513"/>
                  </a:lnTo>
                  <a:cubicBezTo>
                    <a:pt x="59397" y="1478"/>
                    <a:pt x="59435" y="1443"/>
                    <a:pt x="59466" y="1400"/>
                  </a:cubicBezTo>
                  <a:cubicBezTo>
                    <a:pt x="59513" y="1335"/>
                    <a:pt x="59546" y="1262"/>
                    <a:pt x="59573" y="1190"/>
                  </a:cubicBezTo>
                  <a:close/>
                  <a:moveTo>
                    <a:pt x="57905" y="1155"/>
                  </a:moveTo>
                  <a:cubicBezTo>
                    <a:pt x="57962" y="1330"/>
                    <a:pt x="58069" y="1490"/>
                    <a:pt x="58229" y="1604"/>
                  </a:cubicBezTo>
                  <a:cubicBezTo>
                    <a:pt x="58385" y="1716"/>
                    <a:pt x="58564" y="1770"/>
                    <a:pt x="58744" y="1770"/>
                  </a:cubicBezTo>
                  <a:cubicBezTo>
                    <a:pt x="58890" y="1770"/>
                    <a:pt x="59035" y="1731"/>
                    <a:pt x="59165" y="1661"/>
                  </a:cubicBezTo>
                  <a:lnTo>
                    <a:pt x="72044" y="35042"/>
                  </a:lnTo>
                  <a:cubicBezTo>
                    <a:pt x="71907" y="35103"/>
                    <a:pt x="71787" y="35197"/>
                    <a:pt x="71696" y="35320"/>
                  </a:cubicBezTo>
                  <a:lnTo>
                    <a:pt x="34939" y="10633"/>
                  </a:lnTo>
                  <a:cubicBezTo>
                    <a:pt x="34967" y="10533"/>
                    <a:pt x="34978" y="10431"/>
                    <a:pt x="34971" y="10330"/>
                  </a:cubicBezTo>
                  <a:lnTo>
                    <a:pt x="57905" y="1155"/>
                  </a:lnTo>
                  <a:close/>
                  <a:moveTo>
                    <a:pt x="34896" y="10886"/>
                  </a:moveTo>
                  <a:lnTo>
                    <a:pt x="71585" y="35528"/>
                  </a:lnTo>
                  <a:cubicBezTo>
                    <a:pt x="71451" y="35873"/>
                    <a:pt x="71547" y="36273"/>
                    <a:pt x="71839" y="36520"/>
                  </a:cubicBezTo>
                  <a:lnTo>
                    <a:pt x="61150" y="46075"/>
                  </a:lnTo>
                  <a:cubicBezTo>
                    <a:pt x="61131" y="46059"/>
                    <a:pt x="61114" y="46040"/>
                    <a:pt x="61092" y="46024"/>
                  </a:cubicBezTo>
                  <a:cubicBezTo>
                    <a:pt x="60938" y="45913"/>
                    <a:pt x="60760" y="45860"/>
                    <a:pt x="60583" y="45860"/>
                  </a:cubicBezTo>
                  <a:cubicBezTo>
                    <a:pt x="60438" y="45860"/>
                    <a:pt x="60294" y="45896"/>
                    <a:pt x="60165" y="45964"/>
                  </a:cubicBezTo>
                  <a:lnTo>
                    <a:pt x="34896" y="10886"/>
                  </a:lnTo>
                  <a:close/>
                  <a:moveTo>
                    <a:pt x="88012" y="19481"/>
                  </a:moveTo>
                  <a:cubicBezTo>
                    <a:pt x="88073" y="19495"/>
                    <a:pt x="88135" y="19503"/>
                    <a:pt x="88199" y="19503"/>
                  </a:cubicBezTo>
                  <a:cubicBezTo>
                    <a:pt x="88236" y="19503"/>
                    <a:pt x="88270" y="19496"/>
                    <a:pt x="88308" y="19491"/>
                  </a:cubicBezTo>
                  <a:lnTo>
                    <a:pt x="90601" y="57808"/>
                  </a:lnTo>
                  <a:cubicBezTo>
                    <a:pt x="90477" y="57828"/>
                    <a:pt x="90359" y="57878"/>
                    <a:pt x="90253" y="57948"/>
                  </a:cubicBezTo>
                  <a:lnTo>
                    <a:pt x="73040" y="36456"/>
                  </a:lnTo>
                  <a:cubicBezTo>
                    <a:pt x="73069" y="36426"/>
                    <a:pt x="73102" y="36397"/>
                    <a:pt x="73126" y="36363"/>
                  </a:cubicBezTo>
                  <a:cubicBezTo>
                    <a:pt x="73264" y="36171"/>
                    <a:pt x="73319" y="35936"/>
                    <a:pt x="73280" y="35702"/>
                  </a:cubicBezTo>
                  <a:cubicBezTo>
                    <a:pt x="73268" y="35629"/>
                    <a:pt x="73244" y="35561"/>
                    <a:pt x="73216" y="35494"/>
                  </a:cubicBezTo>
                  <a:lnTo>
                    <a:pt x="88012" y="19481"/>
                  </a:lnTo>
                  <a:close/>
                  <a:moveTo>
                    <a:pt x="88769" y="19295"/>
                  </a:moveTo>
                  <a:lnTo>
                    <a:pt x="121569" y="41232"/>
                  </a:lnTo>
                  <a:cubicBezTo>
                    <a:pt x="121516" y="41429"/>
                    <a:pt x="121532" y="41636"/>
                    <a:pt x="121612" y="41820"/>
                  </a:cubicBezTo>
                  <a:lnTo>
                    <a:pt x="91516" y="58252"/>
                  </a:lnTo>
                  <a:cubicBezTo>
                    <a:pt x="91455" y="58141"/>
                    <a:pt x="91371" y="58040"/>
                    <a:pt x="91261" y="57962"/>
                  </a:cubicBezTo>
                  <a:cubicBezTo>
                    <a:pt x="91131" y="57868"/>
                    <a:pt x="90984" y="57820"/>
                    <a:pt x="90835" y="57804"/>
                  </a:cubicBezTo>
                  <a:lnTo>
                    <a:pt x="88539" y="19431"/>
                  </a:lnTo>
                  <a:cubicBezTo>
                    <a:pt x="88621" y="19396"/>
                    <a:pt x="88699" y="19354"/>
                    <a:pt x="88769" y="19295"/>
                  </a:cubicBezTo>
                  <a:close/>
                  <a:moveTo>
                    <a:pt x="72858" y="36603"/>
                  </a:moveTo>
                  <a:lnTo>
                    <a:pt x="90079" y="58104"/>
                  </a:lnTo>
                  <a:cubicBezTo>
                    <a:pt x="90062" y="58125"/>
                    <a:pt x="90041" y="58144"/>
                    <a:pt x="90025" y="58165"/>
                  </a:cubicBezTo>
                  <a:cubicBezTo>
                    <a:pt x="89989" y="58216"/>
                    <a:pt x="89960" y="58268"/>
                    <a:pt x="89936" y="58323"/>
                  </a:cubicBezTo>
                  <a:lnTo>
                    <a:pt x="61457" y="46818"/>
                  </a:lnTo>
                  <a:cubicBezTo>
                    <a:pt x="61473" y="46617"/>
                    <a:pt x="61422" y="46416"/>
                    <a:pt x="61307" y="46247"/>
                  </a:cubicBezTo>
                  <a:lnTo>
                    <a:pt x="72044" y="36651"/>
                  </a:lnTo>
                  <a:cubicBezTo>
                    <a:pt x="72160" y="36702"/>
                    <a:pt x="72283" y="36731"/>
                    <a:pt x="72406" y="36731"/>
                  </a:cubicBezTo>
                  <a:cubicBezTo>
                    <a:pt x="72565" y="36731"/>
                    <a:pt x="72719" y="36684"/>
                    <a:pt x="72858" y="36603"/>
                  </a:cubicBezTo>
                  <a:close/>
                  <a:moveTo>
                    <a:pt x="29406" y="22188"/>
                  </a:moveTo>
                  <a:lnTo>
                    <a:pt x="59857" y="46227"/>
                  </a:lnTo>
                  <a:cubicBezTo>
                    <a:pt x="59573" y="46625"/>
                    <a:pt x="59665" y="47178"/>
                    <a:pt x="60061" y="47462"/>
                  </a:cubicBezTo>
                  <a:cubicBezTo>
                    <a:pt x="60098" y="47488"/>
                    <a:pt x="60135" y="47509"/>
                    <a:pt x="60173" y="47529"/>
                  </a:cubicBezTo>
                  <a:lnTo>
                    <a:pt x="58655" y="58545"/>
                  </a:lnTo>
                  <a:cubicBezTo>
                    <a:pt x="58595" y="58532"/>
                    <a:pt x="58534" y="58525"/>
                    <a:pt x="58473" y="58525"/>
                  </a:cubicBezTo>
                  <a:cubicBezTo>
                    <a:pt x="58354" y="58525"/>
                    <a:pt x="58236" y="58550"/>
                    <a:pt x="58125" y="58596"/>
                  </a:cubicBezTo>
                  <a:lnTo>
                    <a:pt x="29406" y="22188"/>
                  </a:lnTo>
                  <a:close/>
                  <a:moveTo>
                    <a:pt x="16326" y="26247"/>
                  </a:moveTo>
                  <a:lnTo>
                    <a:pt x="57750" y="58893"/>
                  </a:lnTo>
                  <a:cubicBezTo>
                    <a:pt x="57750" y="58894"/>
                    <a:pt x="57749" y="58894"/>
                    <a:pt x="57748" y="58895"/>
                  </a:cubicBezTo>
                  <a:cubicBezTo>
                    <a:pt x="57632" y="59054"/>
                    <a:pt x="57582" y="59240"/>
                    <a:pt x="57584" y="59421"/>
                  </a:cubicBezTo>
                  <a:lnTo>
                    <a:pt x="33209" y="61477"/>
                  </a:lnTo>
                  <a:cubicBezTo>
                    <a:pt x="33171" y="61253"/>
                    <a:pt x="33049" y="61044"/>
                    <a:pt x="32851" y="60900"/>
                  </a:cubicBezTo>
                  <a:cubicBezTo>
                    <a:pt x="32696" y="60788"/>
                    <a:pt x="32515" y="60735"/>
                    <a:pt x="32336" y="60735"/>
                  </a:cubicBezTo>
                  <a:cubicBezTo>
                    <a:pt x="32231" y="60735"/>
                    <a:pt x="32126" y="60753"/>
                    <a:pt x="32028" y="60789"/>
                  </a:cubicBezTo>
                  <a:lnTo>
                    <a:pt x="16086" y="26436"/>
                  </a:lnTo>
                  <a:cubicBezTo>
                    <a:pt x="16176" y="26387"/>
                    <a:pt x="16257" y="26325"/>
                    <a:pt x="16326" y="26247"/>
                  </a:cubicBezTo>
                  <a:close/>
                  <a:moveTo>
                    <a:pt x="57622" y="59652"/>
                  </a:moveTo>
                  <a:cubicBezTo>
                    <a:pt x="57674" y="59839"/>
                    <a:pt x="57783" y="60008"/>
                    <a:pt x="57952" y="60129"/>
                  </a:cubicBezTo>
                  <a:cubicBezTo>
                    <a:pt x="58054" y="60201"/>
                    <a:pt x="58165" y="60247"/>
                    <a:pt x="58279" y="60272"/>
                  </a:cubicBezTo>
                  <a:lnTo>
                    <a:pt x="55785" y="68604"/>
                  </a:lnTo>
                  <a:cubicBezTo>
                    <a:pt x="55759" y="68602"/>
                    <a:pt x="55732" y="68601"/>
                    <a:pt x="55705" y="68601"/>
                  </a:cubicBezTo>
                  <a:cubicBezTo>
                    <a:pt x="55430" y="68601"/>
                    <a:pt x="55160" y="68726"/>
                    <a:pt x="54987" y="68966"/>
                  </a:cubicBezTo>
                  <a:cubicBezTo>
                    <a:pt x="54939" y="69034"/>
                    <a:pt x="54905" y="69108"/>
                    <a:pt x="54878" y="69182"/>
                  </a:cubicBezTo>
                  <a:lnTo>
                    <a:pt x="33192" y="61843"/>
                  </a:lnTo>
                  <a:cubicBezTo>
                    <a:pt x="33203" y="61799"/>
                    <a:pt x="33210" y="61755"/>
                    <a:pt x="33214" y="61709"/>
                  </a:cubicBezTo>
                  <a:lnTo>
                    <a:pt x="57622" y="59652"/>
                  </a:lnTo>
                  <a:close/>
                  <a:moveTo>
                    <a:pt x="61404" y="47049"/>
                  </a:moveTo>
                  <a:lnTo>
                    <a:pt x="89872" y="58550"/>
                  </a:lnTo>
                  <a:cubicBezTo>
                    <a:pt x="89825" y="58868"/>
                    <a:pt x="89949" y="59201"/>
                    <a:pt x="90228" y="59401"/>
                  </a:cubicBezTo>
                  <a:cubicBezTo>
                    <a:pt x="90327" y="59471"/>
                    <a:pt x="90435" y="59515"/>
                    <a:pt x="90546" y="59541"/>
                  </a:cubicBezTo>
                  <a:lnTo>
                    <a:pt x="88027" y="76730"/>
                  </a:lnTo>
                  <a:cubicBezTo>
                    <a:pt x="88011" y="76729"/>
                    <a:pt x="87994" y="76729"/>
                    <a:pt x="87977" y="76729"/>
                  </a:cubicBezTo>
                  <a:cubicBezTo>
                    <a:pt x="87931" y="76729"/>
                    <a:pt x="87884" y="76732"/>
                    <a:pt x="87837" y="76740"/>
                  </a:cubicBezTo>
                  <a:cubicBezTo>
                    <a:pt x="87715" y="76760"/>
                    <a:pt x="87603" y="76805"/>
                    <a:pt x="87501" y="76869"/>
                  </a:cubicBezTo>
                  <a:lnTo>
                    <a:pt x="61265" y="47294"/>
                  </a:lnTo>
                  <a:cubicBezTo>
                    <a:pt x="61275" y="47282"/>
                    <a:pt x="61288" y="47273"/>
                    <a:pt x="61297" y="47259"/>
                  </a:cubicBezTo>
                  <a:cubicBezTo>
                    <a:pt x="61344" y="47194"/>
                    <a:pt x="61377" y="47123"/>
                    <a:pt x="61404" y="47049"/>
                  </a:cubicBezTo>
                  <a:close/>
                  <a:moveTo>
                    <a:pt x="61096" y="47455"/>
                  </a:moveTo>
                  <a:lnTo>
                    <a:pt x="87328" y="77024"/>
                  </a:lnTo>
                  <a:cubicBezTo>
                    <a:pt x="87322" y="77033"/>
                    <a:pt x="87314" y="77039"/>
                    <a:pt x="87308" y="77047"/>
                  </a:cubicBezTo>
                  <a:lnTo>
                    <a:pt x="59297" y="59712"/>
                  </a:lnTo>
                  <a:cubicBezTo>
                    <a:pt x="59429" y="59348"/>
                    <a:pt x="59315" y="58926"/>
                    <a:pt x="58985" y="58689"/>
                  </a:cubicBezTo>
                  <a:cubicBezTo>
                    <a:pt x="58952" y="58665"/>
                    <a:pt x="58916" y="58648"/>
                    <a:pt x="58882" y="58628"/>
                  </a:cubicBezTo>
                  <a:lnTo>
                    <a:pt x="60400" y="47607"/>
                  </a:lnTo>
                  <a:cubicBezTo>
                    <a:pt x="60459" y="47619"/>
                    <a:pt x="60519" y="47627"/>
                    <a:pt x="60578" y="47627"/>
                  </a:cubicBezTo>
                  <a:cubicBezTo>
                    <a:pt x="60762" y="47627"/>
                    <a:pt x="60943" y="47564"/>
                    <a:pt x="61096" y="47455"/>
                  </a:cubicBezTo>
                  <a:close/>
                  <a:moveTo>
                    <a:pt x="59189" y="59922"/>
                  </a:moveTo>
                  <a:lnTo>
                    <a:pt x="87178" y="77244"/>
                  </a:lnTo>
                  <a:cubicBezTo>
                    <a:pt x="87172" y="77259"/>
                    <a:pt x="87166" y="77275"/>
                    <a:pt x="87161" y="77291"/>
                  </a:cubicBezTo>
                  <a:lnTo>
                    <a:pt x="56571" y="69673"/>
                  </a:lnTo>
                  <a:cubicBezTo>
                    <a:pt x="56646" y="69338"/>
                    <a:pt x="56520" y="68976"/>
                    <a:pt x="56224" y="68763"/>
                  </a:cubicBezTo>
                  <a:cubicBezTo>
                    <a:pt x="56157" y="68717"/>
                    <a:pt x="56087" y="68682"/>
                    <a:pt x="56015" y="68656"/>
                  </a:cubicBezTo>
                  <a:lnTo>
                    <a:pt x="58519" y="60290"/>
                  </a:lnTo>
                  <a:cubicBezTo>
                    <a:pt x="58777" y="60275"/>
                    <a:pt x="59025" y="60152"/>
                    <a:pt x="59188" y="59926"/>
                  </a:cubicBezTo>
                  <a:cubicBezTo>
                    <a:pt x="59189" y="59924"/>
                    <a:pt x="59189" y="59923"/>
                    <a:pt x="59189" y="59922"/>
                  </a:cubicBezTo>
                  <a:close/>
                  <a:moveTo>
                    <a:pt x="6382" y="54567"/>
                  </a:moveTo>
                  <a:lnTo>
                    <a:pt x="31456" y="61554"/>
                  </a:lnTo>
                  <a:cubicBezTo>
                    <a:pt x="31440" y="61772"/>
                    <a:pt x="31506" y="61990"/>
                    <a:pt x="31643" y="62166"/>
                  </a:cubicBezTo>
                  <a:lnTo>
                    <a:pt x="15546" y="78173"/>
                  </a:lnTo>
                  <a:cubicBezTo>
                    <a:pt x="15506" y="78130"/>
                    <a:pt x="15461" y="78092"/>
                    <a:pt x="15414" y="78055"/>
                  </a:cubicBezTo>
                  <a:cubicBezTo>
                    <a:pt x="15260" y="77944"/>
                    <a:pt x="15081" y="77892"/>
                    <a:pt x="14905" y="77892"/>
                  </a:cubicBezTo>
                  <a:cubicBezTo>
                    <a:pt x="14826" y="77892"/>
                    <a:pt x="14747" y="77902"/>
                    <a:pt x="14671" y="77923"/>
                  </a:cubicBezTo>
                  <a:lnTo>
                    <a:pt x="6061" y="55104"/>
                  </a:lnTo>
                  <a:cubicBezTo>
                    <a:pt x="6125" y="55054"/>
                    <a:pt x="6183" y="54997"/>
                    <a:pt x="6233" y="54928"/>
                  </a:cubicBezTo>
                  <a:cubicBezTo>
                    <a:pt x="6313" y="54818"/>
                    <a:pt x="6360" y="54692"/>
                    <a:pt x="6382" y="54567"/>
                  </a:cubicBezTo>
                  <a:close/>
                  <a:moveTo>
                    <a:pt x="91099" y="59489"/>
                  </a:moveTo>
                  <a:lnTo>
                    <a:pt x="104457" y="79682"/>
                  </a:lnTo>
                  <a:cubicBezTo>
                    <a:pt x="104363" y="79741"/>
                    <a:pt x="104277" y="79819"/>
                    <a:pt x="104210" y="79913"/>
                  </a:cubicBezTo>
                  <a:cubicBezTo>
                    <a:pt x="104146" y="80003"/>
                    <a:pt x="104103" y="80102"/>
                    <a:pt x="104076" y="80204"/>
                  </a:cubicBezTo>
                  <a:lnTo>
                    <a:pt x="88866" y="77650"/>
                  </a:lnTo>
                  <a:cubicBezTo>
                    <a:pt x="88877" y="77362"/>
                    <a:pt x="88749" y="77075"/>
                    <a:pt x="88499" y="76896"/>
                  </a:cubicBezTo>
                  <a:cubicBezTo>
                    <a:pt x="88425" y="76842"/>
                    <a:pt x="88344" y="76806"/>
                    <a:pt x="88260" y="76778"/>
                  </a:cubicBezTo>
                  <a:lnTo>
                    <a:pt x="90783" y="59563"/>
                  </a:lnTo>
                  <a:cubicBezTo>
                    <a:pt x="90892" y="59558"/>
                    <a:pt x="90999" y="59534"/>
                    <a:pt x="91099" y="59489"/>
                  </a:cubicBezTo>
                  <a:close/>
                  <a:moveTo>
                    <a:pt x="33100" y="62061"/>
                  </a:moveTo>
                  <a:lnTo>
                    <a:pt x="54828" y="69413"/>
                  </a:lnTo>
                  <a:cubicBezTo>
                    <a:pt x="54804" y="69712"/>
                    <a:pt x="54931" y="70016"/>
                    <a:pt x="55192" y="70201"/>
                  </a:cubicBezTo>
                  <a:cubicBezTo>
                    <a:pt x="55275" y="70262"/>
                    <a:pt x="55369" y="70305"/>
                    <a:pt x="55466" y="70333"/>
                  </a:cubicBezTo>
                  <a:lnTo>
                    <a:pt x="54144" y="97291"/>
                  </a:lnTo>
                  <a:cubicBezTo>
                    <a:pt x="54112" y="97293"/>
                    <a:pt x="54080" y="97293"/>
                    <a:pt x="54049" y="97298"/>
                  </a:cubicBezTo>
                  <a:cubicBezTo>
                    <a:pt x="53964" y="97313"/>
                    <a:pt x="53885" y="97342"/>
                    <a:pt x="53809" y="97378"/>
                  </a:cubicBezTo>
                  <a:lnTo>
                    <a:pt x="32845" y="62338"/>
                  </a:lnTo>
                  <a:cubicBezTo>
                    <a:pt x="32924" y="62281"/>
                    <a:pt x="32998" y="62217"/>
                    <a:pt x="33057" y="62136"/>
                  </a:cubicBezTo>
                  <a:cubicBezTo>
                    <a:pt x="33074" y="62112"/>
                    <a:pt x="33085" y="62086"/>
                    <a:pt x="33100" y="62061"/>
                  </a:cubicBezTo>
                  <a:close/>
                  <a:moveTo>
                    <a:pt x="56487" y="69893"/>
                  </a:moveTo>
                  <a:lnTo>
                    <a:pt x="87105" y="77517"/>
                  </a:lnTo>
                  <a:cubicBezTo>
                    <a:pt x="87088" y="77681"/>
                    <a:pt x="87116" y="77843"/>
                    <a:pt x="87186" y="77992"/>
                  </a:cubicBezTo>
                  <a:lnTo>
                    <a:pt x="54942" y="97700"/>
                  </a:lnTo>
                  <a:cubicBezTo>
                    <a:pt x="54883" y="97604"/>
                    <a:pt x="54803" y="97519"/>
                    <a:pt x="54708" y="97452"/>
                  </a:cubicBezTo>
                  <a:cubicBezTo>
                    <a:pt x="54609" y="97379"/>
                    <a:pt x="54496" y="97331"/>
                    <a:pt x="54379" y="97305"/>
                  </a:cubicBezTo>
                  <a:lnTo>
                    <a:pt x="55700" y="70367"/>
                  </a:lnTo>
                  <a:lnTo>
                    <a:pt x="55705" y="70367"/>
                  </a:lnTo>
                  <a:cubicBezTo>
                    <a:pt x="55753" y="70367"/>
                    <a:pt x="55802" y="70364"/>
                    <a:pt x="55850" y="70355"/>
                  </a:cubicBezTo>
                  <a:cubicBezTo>
                    <a:pt x="56084" y="70317"/>
                    <a:pt x="56287" y="70190"/>
                    <a:pt x="56427" y="69997"/>
                  </a:cubicBezTo>
                  <a:cubicBezTo>
                    <a:pt x="56450" y="69964"/>
                    <a:pt x="56468" y="69927"/>
                    <a:pt x="56487" y="69893"/>
                  </a:cubicBezTo>
                  <a:close/>
                  <a:moveTo>
                    <a:pt x="31811" y="62331"/>
                  </a:moveTo>
                  <a:cubicBezTo>
                    <a:pt x="31814" y="62333"/>
                    <a:pt x="31817" y="62338"/>
                    <a:pt x="31821" y="62340"/>
                  </a:cubicBezTo>
                  <a:cubicBezTo>
                    <a:pt x="31978" y="62452"/>
                    <a:pt x="32156" y="62506"/>
                    <a:pt x="32336" y="62506"/>
                  </a:cubicBezTo>
                  <a:cubicBezTo>
                    <a:pt x="32439" y="62506"/>
                    <a:pt x="32539" y="62482"/>
                    <a:pt x="32636" y="62447"/>
                  </a:cubicBezTo>
                  <a:lnTo>
                    <a:pt x="53611" y="97508"/>
                  </a:lnTo>
                  <a:cubicBezTo>
                    <a:pt x="53561" y="97551"/>
                    <a:pt x="53513" y="97602"/>
                    <a:pt x="53473" y="97657"/>
                  </a:cubicBezTo>
                  <a:cubicBezTo>
                    <a:pt x="53449" y="97691"/>
                    <a:pt x="53432" y="97726"/>
                    <a:pt x="53414" y="97761"/>
                  </a:cubicBezTo>
                  <a:lnTo>
                    <a:pt x="15678" y="79186"/>
                  </a:lnTo>
                  <a:cubicBezTo>
                    <a:pt x="15816" y="78926"/>
                    <a:pt x="15811" y="78622"/>
                    <a:pt x="15682" y="78371"/>
                  </a:cubicBezTo>
                  <a:lnTo>
                    <a:pt x="31811" y="62331"/>
                  </a:lnTo>
                  <a:close/>
                  <a:moveTo>
                    <a:pt x="1615" y="71499"/>
                  </a:moveTo>
                  <a:lnTo>
                    <a:pt x="14037" y="78573"/>
                  </a:lnTo>
                  <a:cubicBezTo>
                    <a:pt x="13958" y="78911"/>
                    <a:pt x="14084" y="79279"/>
                    <a:pt x="14383" y="79494"/>
                  </a:cubicBezTo>
                  <a:cubicBezTo>
                    <a:pt x="14539" y="79606"/>
                    <a:pt x="14719" y="79660"/>
                    <a:pt x="14898" y="79660"/>
                  </a:cubicBezTo>
                  <a:cubicBezTo>
                    <a:pt x="15136" y="79660"/>
                    <a:pt x="15368" y="79558"/>
                    <a:pt x="15538" y="79377"/>
                  </a:cubicBezTo>
                  <a:lnTo>
                    <a:pt x="53328" y="97978"/>
                  </a:lnTo>
                  <a:cubicBezTo>
                    <a:pt x="53297" y="98118"/>
                    <a:pt x="53305" y="98265"/>
                    <a:pt x="53342" y="98402"/>
                  </a:cubicBezTo>
                  <a:lnTo>
                    <a:pt x="44172" y="100939"/>
                  </a:lnTo>
                  <a:cubicBezTo>
                    <a:pt x="44109" y="100823"/>
                    <a:pt x="44023" y="100722"/>
                    <a:pt x="43914" y="100644"/>
                  </a:cubicBezTo>
                  <a:cubicBezTo>
                    <a:pt x="43762" y="100534"/>
                    <a:pt x="43583" y="100477"/>
                    <a:pt x="43400" y="100477"/>
                  </a:cubicBezTo>
                  <a:cubicBezTo>
                    <a:pt x="43351" y="100477"/>
                    <a:pt x="43302" y="100481"/>
                    <a:pt x="43253" y="100489"/>
                  </a:cubicBezTo>
                  <a:cubicBezTo>
                    <a:pt x="43020" y="100528"/>
                    <a:pt x="42817" y="100655"/>
                    <a:pt x="42677" y="100848"/>
                  </a:cubicBezTo>
                  <a:cubicBezTo>
                    <a:pt x="42516" y="101072"/>
                    <a:pt x="42479" y="101346"/>
                    <a:pt x="42546" y="101594"/>
                  </a:cubicBezTo>
                  <a:lnTo>
                    <a:pt x="31935" y="108097"/>
                  </a:lnTo>
                  <a:cubicBezTo>
                    <a:pt x="31872" y="107978"/>
                    <a:pt x="31783" y="107872"/>
                    <a:pt x="31671" y="107790"/>
                  </a:cubicBezTo>
                  <a:cubicBezTo>
                    <a:pt x="31516" y="107679"/>
                    <a:pt x="31337" y="107626"/>
                    <a:pt x="31160" y="107626"/>
                  </a:cubicBezTo>
                  <a:cubicBezTo>
                    <a:pt x="30986" y="107626"/>
                    <a:pt x="30812" y="107678"/>
                    <a:pt x="30664" y="107776"/>
                  </a:cubicBezTo>
                  <a:lnTo>
                    <a:pt x="1598" y="71519"/>
                  </a:lnTo>
                  <a:cubicBezTo>
                    <a:pt x="1603" y="71511"/>
                    <a:pt x="1609" y="71506"/>
                    <a:pt x="1615" y="71499"/>
                  </a:cubicBezTo>
                  <a:close/>
                  <a:moveTo>
                    <a:pt x="87314" y="78191"/>
                  </a:moveTo>
                  <a:cubicBezTo>
                    <a:pt x="87360" y="78243"/>
                    <a:pt x="87409" y="78293"/>
                    <a:pt x="87467" y="78334"/>
                  </a:cubicBezTo>
                  <a:cubicBezTo>
                    <a:pt x="87623" y="78447"/>
                    <a:pt x="87803" y="78500"/>
                    <a:pt x="87981" y="78500"/>
                  </a:cubicBezTo>
                  <a:cubicBezTo>
                    <a:pt x="88023" y="78500"/>
                    <a:pt x="88063" y="78493"/>
                    <a:pt x="88103" y="78485"/>
                  </a:cubicBezTo>
                  <a:lnTo>
                    <a:pt x="95457" y="108915"/>
                  </a:lnTo>
                  <a:cubicBezTo>
                    <a:pt x="95228" y="108955"/>
                    <a:pt x="95026" y="109080"/>
                    <a:pt x="94890" y="109271"/>
                  </a:cubicBezTo>
                  <a:cubicBezTo>
                    <a:pt x="94886" y="109276"/>
                    <a:pt x="94884" y="109281"/>
                    <a:pt x="94880" y="109287"/>
                  </a:cubicBezTo>
                  <a:lnTo>
                    <a:pt x="55049" y="98390"/>
                  </a:lnTo>
                  <a:cubicBezTo>
                    <a:pt x="55079" y="98272"/>
                    <a:pt x="55087" y="98149"/>
                    <a:pt x="55066" y="98026"/>
                  </a:cubicBezTo>
                  <a:cubicBezTo>
                    <a:pt x="55060" y="97989"/>
                    <a:pt x="55048" y="97954"/>
                    <a:pt x="55038" y="97917"/>
                  </a:cubicBezTo>
                  <a:lnTo>
                    <a:pt x="87314" y="78191"/>
                  </a:lnTo>
                  <a:close/>
                  <a:moveTo>
                    <a:pt x="42637" y="101815"/>
                  </a:moveTo>
                  <a:cubicBezTo>
                    <a:pt x="42697" y="101917"/>
                    <a:pt x="42779" y="102009"/>
                    <a:pt x="42882" y="102083"/>
                  </a:cubicBezTo>
                  <a:cubicBezTo>
                    <a:pt x="43034" y="102192"/>
                    <a:pt x="43212" y="102249"/>
                    <a:pt x="43395" y="102249"/>
                  </a:cubicBezTo>
                  <a:cubicBezTo>
                    <a:pt x="43443" y="102249"/>
                    <a:pt x="43493" y="102245"/>
                    <a:pt x="43541" y="102237"/>
                  </a:cubicBezTo>
                  <a:cubicBezTo>
                    <a:pt x="43588" y="102229"/>
                    <a:pt x="43633" y="102216"/>
                    <a:pt x="43679" y="102201"/>
                  </a:cubicBezTo>
                  <a:lnTo>
                    <a:pt x="55444" y="118817"/>
                  </a:lnTo>
                  <a:cubicBezTo>
                    <a:pt x="55361" y="118874"/>
                    <a:pt x="55285" y="118944"/>
                    <a:pt x="55225" y="119027"/>
                  </a:cubicBezTo>
                  <a:cubicBezTo>
                    <a:pt x="55134" y="119155"/>
                    <a:pt x="55081" y="119302"/>
                    <a:pt x="55066" y="119454"/>
                  </a:cubicBezTo>
                  <a:lnTo>
                    <a:pt x="38399" y="118443"/>
                  </a:lnTo>
                  <a:lnTo>
                    <a:pt x="31738" y="109173"/>
                  </a:lnTo>
                  <a:cubicBezTo>
                    <a:pt x="31789" y="109128"/>
                    <a:pt x="31835" y="109080"/>
                    <a:pt x="31876" y="109025"/>
                  </a:cubicBezTo>
                  <a:cubicBezTo>
                    <a:pt x="32014" y="108832"/>
                    <a:pt x="32069" y="108598"/>
                    <a:pt x="32030" y="108364"/>
                  </a:cubicBezTo>
                  <a:cubicBezTo>
                    <a:pt x="32027" y="108350"/>
                    <a:pt x="32021" y="108336"/>
                    <a:pt x="32017" y="108321"/>
                  </a:cubicBezTo>
                  <a:lnTo>
                    <a:pt x="42637" y="101815"/>
                  </a:lnTo>
                  <a:close/>
                  <a:moveTo>
                    <a:pt x="54958" y="98612"/>
                  </a:moveTo>
                  <a:lnTo>
                    <a:pt x="94775" y="109505"/>
                  </a:lnTo>
                  <a:cubicBezTo>
                    <a:pt x="94674" y="109802"/>
                    <a:pt x="94737" y="110137"/>
                    <a:pt x="94949" y="110374"/>
                  </a:cubicBezTo>
                  <a:lnTo>
                    <a:pt x="79975" y="127087"/>
                  </a:lnTo>
                  <a:cubicBezTo>
                    <a:pt x="79970" y="127084"/>
                    <a:pt x="79968" y="127081"/>
                    <a:pt x="79965" y="127079"/>
                  </a:cubicBezTo>
                  <a:cubicBezTo>
                    <a:pt x="79813" y="126970"/>
                    <a:pt x="79634" y="126913"/>
                    <a:pt x="79451" y="126913"/>
                  </a:cubicBezTo>
                  <a:cubicBezTo>
                    <a:pt x="79403" y="126913"/>
                    <a:pt x="79354" y="126917"/>
                    <a:pt x="79305" y="126925"/>
                  </a:cubicBezTo>
                  <a:cubicBezTo>
                    <a:pt x="79089" y="126960"/>
                    <a:pt x="78902" y="127074"/>
                    <a:pt x="78766" y="127242"/>
                  </a:cubicBezTo>
                  <a:lnTo>
                    <a:pt x="44129" y="101861"/>
                  </a:lnTo>
                  <a:cubicBezTo>
                    <a:pt x="44257" y="101672"/>
                    <a:pt x="44310" y="101447"/>
                    <a:pt x="44272" y="101221"/>
                  </a:cubicBezTo>
                  <a:cubicBezTo>
                    <a:pt x="44268" y="101201"/>
                    <a:pt x="44262" y="101182"/>
                    <a:pt x="44256" y="101162"/>
                  </a:cubicBezTo>
                  <a:lnTo>
                    <a:pt x="53432" y="98624"/>
                  </a:lnTo>
                  <a:cubicBezTo>
                    <a:pt x="53492" y="98727"/>
                    <a:pt x="53573" y="98820"/>
                    <a:pt x="53678" y="98895"/>
                  </a:cubicBezTo>
                  <a:cubicBezTo>
                    <a:pt x="53834" y="99007"/>
                    <a:pt x="54013" y="99061"/>
                    <a:pt x="54193" y="99061"/>
                  </a:cubicBezTo>
                  <a:cubicBezTo>
                    <a:pt x="54468" y="99061"/>
                    <a:pt x="54740" y="98932"/>
                    <a:pt x="54914" y="98692"/>
                  </a:cubicBezTo>
                  <a:cubicBezTo>
                    <a:pt x="54931" y="98666"/>
                    <a:pt x="54943" y="98639"/>
                    <a:pt x="54958" y="98612"/>
                  </a:cubicBezTo>
                  <a:close/>
                  <a:moveTo>
                    <a:pt x="58749" y="0"/>
                  </a:moveTo>
                  <a:cubicBezTo>
                    <a:pt x="58700" y="0"/>
                    <a:pt x="58651" y="4"/>
                    <a:pt x="58601" y="13"/>
                  </a:cubicBezTo>
                  <a:cubicBezTo>
                    <a:pt x="58368" y="51"/>
                    <a:pt x="58165" y="178"/>
                    <a:pt x="58026" y="371"/>
                  </a:cubicBezTo>
                  <a:cubicBezTo>
                    <a:pt x="57906" y="537"/>
                    <a:pt x="57857" y="730"/>
                    <a:pt x="57863" y="922"/>
                  </a:cubicBezTo>
                  <a:lnTo>
                    <a:pt x="34925" y="10097"/>
                  </a:lnTo>
                  <a:cubicBezTo>
                    <a:pt x="34868" y="9931"/>
                    <a:pt x="34761" y="9780"/>
                    <a:pt x="34608" y="9669"/>
                  </a:cubicBezTo>
                  <a:cubicBezTo>
                    <a:pt x="34451" y="9557"/>
                    <a:pt x="34271" y="9503"/>
                    <a:pt x="34092" y="9503"/>
                  </a:cubicBezTo>
                  <a:cubicBezTo>
                    <a:pt x="33816" y="9503"/>
                    <a:pt x="33545" y="9631"/>
                    <a:pt x="33372" y="9872"/>
                  </a:cubicBezTo>
                  <a:cubicBezTo>
                    <a:pt x="33234" y="10064"/>
                    <a:pt x="33180" y="10299"/>
                    <a:pt x="33218" y="10533"/>
                  </a:cubicBezTo>
                  <a:cubicBezTo>
                    <a:pt x="33257" y="10766"/>
                    <a:pt x="33384" y="10969"/>
                    <a:pt x="33577" y="11108"/>
                  </a:cubicBezTo>
                  <a:cubicBezTo>
                    <a:pt x="33733" y="11221"/>
                    <a:pt x="33912" y="11274"/>
                    <a:pt x="34091" y="11274"/>
                  </a:cubicBezTo>
                  <a:cubicBezTo>
                    <a:pt x="34316" y="11274"/>
                    <a:pt x="34535" y="11185"/>
                    <a:pt x="34704" y="11023"/>
                  </a:cubicBezTo>
                  <a:lnTo>
                    <a:pt x="59844" y="45919"/>
                  </a:lnTo>
                  <a:lnTo>
                    <a:pt x="59844" y="45919"/>
                  </a:lnTo>
                  <a:lnTo>
                    <a:pt x="29110" y="21654"/>
                  </a:lnTo>
                  <a:cubicBezTo>
                    <a:pt x="29111" y="21652"/>
                    <a:pt x="29113" y="21651"/>
                    <a:pt x="29117" y="21648"/>
                  </a:cubicBezTo>
                  <a:cubicBezTo>
                    <a:pt x="29401" y="21251"/>
                    <a:pt x="29309" y="20697"/>
                    <a:pt x="28913" y="20413"/>
                  </a:cubicBezTo>
                  <a:cubicBezTo>
                    <a:pt x="28757" y="20301"/>
                    <a:pt x="28577" y="20247"/>
                    <a:pt x="28399" y="20247"/>
                  </a:cubicBezTo>
                  <a:cubicBezTo>
                    <a:pt x="28122" y="20247"/>
                    <a:pt x="27850" y="20375"/>
                    <a:pt x="27678" y="20616"/>
                  </a:cubicBezTo>
                  <a:cubicBezTo>
                    <a:pt x="27393" y="21013"/>
                    <a:pt x="27485" y="21567"/>
                    <a:pt x="27881" y="21851"/>
                  </a:cubicBezTo>
                  <a:cubicBezTo>
                    <a:pt x="28037" y="21963"/>
                    <a:pt x="28217" y="22017"/>
                    <a:pt x="28396" y="22017"/>
                  </a:cubicBezTo>
                  <a:cubicBezTo>
                    <a:pt x="28561" y="22017"/>
                    <a:pt x="28722" y="21967"/>
                    <a:pt x="28864" y="21877"/>
                  </a:cubicBezTo>
                  <a:lnTo>
                    <a:pt x="57922" y="58717"/>
                  </a:lnTo>
                  <a:cubicBezTo>
                    <a:pt x="57920" y="58718"/>
                    <a:pt x="57919" y="58719"/>
                    <a:pt x="57916" y="58723"/>
                  </a:cubicBezTo>
                  <a:lnTo>
                    <a:pt x="16459" y="26054"/>
                  </a:lnTo>
                  <a:cubicBezTo>
                    <a:pt x="16652" y="25671"/>
                    <a:pt x="16546" y="25194"/>
                    <a:pt x="16188" y="24937"/>
                  </a:cubicBezTo>
                  <a:cubicBezTo>
                    <a:pt x="16032" y="24825"/>
                    <a:pt x="15851" y="24771"/>
                    <a:pt x="15672" y="24771"/>
                  </a:cubicBezTo>
                  <a:cubicBezTo>
                    <a:pt x="15397" y="24771"/>
                    <a:pt x="15125" y="24899"/>
                    <a:pt x="14952" y="25140"/>
                  </a:cubicBezTo>
                  <a:cubicBezTo>
                    <a:pt x="14668" y="25537"/>
                    <a:pt x="14760" y="26091"/>
                    <a:pt x="15155" y="26375"/>
                  </a:cubicBezTo>
                  <a:cubicBezTo>
                    <a:pt x="15308" y="26486"/>
                    <a:pt x="15486" y="26541"/>
                    <a:pt x="15671" y="26541"/>
                  </a:cubicBezTo>
                  <a:cubicBezTo>
                    <a:pt x="15719" y="26541"/>
                    <a:pt x="15768" y="26537"/>
                    <a:pt x="15816" y="26529"/>
                  </a:cubicBezTo>
                  <a:cubicBezTo>
                    <a:pt x="15834" y="26526"/>
                    <a:pt x="15850" y="26520"/>
                    <a:pt x="15866" y="26516"/>
                  </a:cubicBezTo>
                  <a:lnTo>
                    <a:pt x="31824" y="60903"/>
                  </a:lnTo>
                  <a:cubicBezTo>
                    <a:pt x="31748" y="60958"/>
                    <a:pt x="31675" y="61023"/>
                    <a:pt x="31618" y="61103"/>
                  </a:cubicBezTo>
                  <a:cubicBezTo>
                    <a:pt x="31568" y="61173"/>
                    <a:pt x="31534" y="61248"/>
                    <a:pt x="31507" y="61324"/>
                  </a:cubicBezTo>
                  <a:lnTo>
                    <a:pt x="6390" y="54326"/>
                  </a:lnTo>
                  <a:cubicBezTo>
                    <a:pt x="6367" y="54081"/>
                    <a:pt x="6245" y="53846"/>
                    <a:pt x="6030" y="53692"/>
                  </a:cubicBezTo>
                  <a:cubicBezTo>
                    <a:pt x="5874" y="53581"/>
                    <a:pt x="5694" y="53527"/>
                    <a:pt x="5515" y="53527"/>
                  </a:cubicBezTo>
                  <a:cubicBezTo>
                    <a:pt x="5239" y="53527"/>
                    <a:pt x="4967" y="53655"/>
                    <a:pt x="4794" y="53896"/>
                  </a:cubicBezTo>
                  <a:cubicBezTo>
                    <a:pt x="4510" y="54293"/>
                    <a:pt x="4602" y="54846"/>
                    <a:pt x="4998" y="55131"/>
                  </a:cubicBezTo>
                  <a:cubicBezTo>
                    <a:pt x="5154" y="55243"/>
                    <a:pt x="5334" y="55297"/>
                    <a:pt x="5512" y="55297"/>
                  </a:cubicBezTo>
                  <a:cubicBezTo>
                    <a:pt x="5630" y="55297"/>
                    <a:pt x="5746" y="55269"/>
                    <a:pt x="5854" y="55223"/>
                  </a:cubicBezTo>
                  <a:lnTo>
                    <a:pt x="14454" y="78011"/>
                  </a:lnTo>
                  <a:cubicBezTo>
                    <a:pt x="14348" y="78072"/>
                    <a:pt x="14255" y="78154"/>
                    <a:pt x="14180" y="78258"/>
                  </a:cubicBezTo>
                  <a:cubicBezTo>
                    <a:pt x="14159" y="78289"/>
                    <a:pt x="14143" y="78321"/>
                    <a:pt x="14124" y="78354"/>
                  </a:cubicBezTo>
                  <a:lnTo>
                    <a:pt x="1732" y="71295"/>
                  </a:lnTo>
                  <a:cubicBezTo>
                    <a:pt x="1882" y="70925"/>
                    <a:pt x="1769" y="70488"/>
                    <a:pt x="1431" y="70244"/>
                  </a:cubicBezTo>
                  <a:cubicBezTo>
                    <a:pt x="1279" y="70136"/>
                    <a:pt x="1101" y="70079"/>
                    <a:pt x="918" y="70079"/>
                  </a:cubicBezTo>
                  <a:cubicBezTo>
                    <a:pt x="869" y="70079"/>
                    <a:pt x="819" y="70083"/>
                    <a:pt x="770" y="70091"/>
                  </a:cubicBezTo>
                  <a:cubicBezTo>
                    <a:pt x="535" y="70130"/>
                    <a:pt x="333" y="70257"/>
                    <a:pt x="193" y="70449"/>
                  </a:cubicBezTo>
                  <a:cubicBezTo>
                    <a:pt x="56" y="70642"/>
                    <a:pt x="1" y="70875"/>
                    <a:pt x="40" y="71109"/>
                  </a:cubicBezTo>
                  <a:cubicBezTo>
                    <a:pt x="79" y="71343"/>
                    <a:pt x="206" y="71547"/>
                    <a:pt x="399" y="71685"/>
                  </a:cubicBezTo>
                  <a:cubicBezTo>
                    <a:pt x="555" y="71797"/>
                    <a:pt x="734" y="71851"/>
                    <a:pt x="913" y="71851"/>
                  </a:cubicBezTo>
                  <a:cubicBezTo>
                    <a:pt x="1096" y="71851"/>
                    <a:pt x="1276" y="71789"/>
                    <a:pt x="1426" y="71680"/>
                  </a:cubicBezTo>
                  <a:lnTo>
                    <a:pt x="30491" y="107933"/>
                  </a:lnTo>
                  <a:cubicBezTo>
                    <a:pt x="30474" y="107952"/>
                    <a:pt x="30454" y="107971"/>
                    <a:pt x="30437" y="107994"/>
                  </a:cubicBezTo>
                  <a:cubicBezTo>
                    <a:pt x="30426" y="108010"/>
                    <a:pt x="30418" y="108029"/>
                    <a:pt x="30408" y="108045"/>
                  </a:cubicBezTo>
                  <a:lnTo>
                    <a:pt x="5131" y="93125"/>
                  </a:lnTo>
                  <a:cubicBezTo>
                    <a:pt x="5273" y="92758"/>
                    <a:pt x="5159" y="92325"/>
                    <a:pt x="4826" y="92087"/>
                  </a:cubicBezTo>
                  <a:cubicBezTo>
                    <a:pt x="4669" y="91975"/>
                    <a:pt x="4489" y="91921"/>
                    <a:pt x="4311" y="91921"/>
                  </a:cubicBezTo>
                  <a:cubicBezTo>
                    <a:pt x="4035" y="91921"/>
                    <a:pt x="3763" y="92050"/>
                    <a:pt x="3589" y="92291"/>
                  </a:cubicBezTo>
                  <a:cubicBezTo>
                    <a:pt x="3305" y="92688"/>
                    <a:pt x="3397" y="93241"/>
                    <a:pt x="3792" y="93527"/>
                  </a:cubicBezTo>
                  <a:cubicBezTo>
                    <a:pt x="3950" y="93639"/>
                    <a:pt x="4128" y="93692"/>
                    <a:pt x="4308" y="93692"/>
                  </a:cubicBezTo>
                  <a:cubicBezTo>
                    <a:pt x="4578" y="93692"/>
                    <a:pt x="4846" y="93566"/>
                    <a:pt x="5020" y="93332"/>
                  </a:cubicBezTo>
                  <a:lnTo>
                    <a:pt x="30310" y="108260"/>
                  </a:lnTo>
                  <a:cubicBezTo>
                    <a:pt x="30273" y="108387"/>
                    <a:pt x="30261" y="108519"/>
                    <a:pt x="30283" y="108652"/>
                  </a:cubicBezTo>
                  <a:cubicBezTo>
                    <a:pt x="30322" y="108886"/>
                    <a:pt x="30449" y="109090"/>
                    <a:pt x="30642" y="109228"/>
                  </a:cubicBezTo>
                  <a:cubicBezTo>
                    <a:pt x="30795" y="109337"/>
                    <a:pt x="30972" y="109394"/>
                    <a:pt x="31155" y="109394"/>
                  </a:cubicBezTo>
                  <a:cubicBezTo>
                    <a:pt x="31203" y="109394"/>
                    <a:pt x="31252" y="109389"/>
                    <a:pt x="31301" y="109382"/>
                  </a:cubicBezTo>
                  <a:cubicBezTo>
                    <a:pt x="31386" y="109367"/>
                    <a:pt x="31466" y="109337"/>
                    <a:pt x="31543" y="109302"/>
                  </a:cubicBezTo>
                  <a:lnTo>
                    <a:pt x="38242" y="118625"/>
                  </a:lnTo>
                  <a:lnTo>
                    <a:pt x="38274" y="118671"/>
                  </a:lnTo>
                  <a:lnTo>
                    <a:pt x="55072" y="119689"/>
                  </a:lnTo>
                  <a:cubicBezTo>
                    <a:pt x="55111" y="119923"/>
                    <a:pt x="55238" y="120126"/>
                    <a:pt x="55429" y="120263"/>
                  </a:cubicBezTo>
                  <a:cubicBezTo>
                    <a:pt x="55585" y="120375"/>
                    <a:pt x="55765" y="120428"/>
                    <a:pt x="55944" y="120428"/>
                  </a:cubicBezTo>
                  <a:cubicBezTo>
                    <a:pt x="56219" y="120428"/>
                    <a:pt x="56492" y="120300"/>
                    <a:pt x="56664" y="120059"/>
                  </a:cubicBezTo>
                  <a:cubicBezTo>
                    <a:pt x="56949" y="119663"/>
                    <a:pt x="56857" y="119109"/>
                    <a:pt x="56461" y="118824"/>
                  </a:cubicBezTo>
                  <a:cubicBezTo>
                    <a:pt x="56309" y="118716"/>
                    <a:pt x="56131" y="118659"/>
                    <a:pt x="55949" y="118659"/>
                  </a:cubicBezTo>
                  <a:cubicBezTo>
                    <a:pt x="55900" y="118659"/>
                    <a:pt x="55850" y="118663"/>
                    <a:pt x="55801" y="118671"/>
                  </a:cubicBezTo>
                  <a:cubicBezTo>
                    <a:pt x="55750" y="118679"/>
                    <a:pt x="55702" y="118694"/>
                    <a:pt x="55655" y="118710"/>
                  </a:cubicBezTo>
                  <a:lnTo>
                    <a:pt x="43893" y="102095"/>
                  </a:lnTo>
                  <a:cubicBezTo>
                    <a:pt x="43920" y="102077"/>
                    <a:pt x="43946" y="102056"/>
                    <a:pt x="43971" y="102035"/>
                  </a:cubicBezTo>
                  <a:lnTo>
                    <a:pt x="78639" y="127440"/>
                  </a:lnTo>
                  <a:cubicBezTo>
                    <a:pt x="78569" y="127597"/>
                    <a:pt x="78545" y="127770"/>
                    <a:pt x="78575" y="127942"/>
                  </a:cubicBezTo>
                  <a:cubicBezTo>
                    <a:pt x="78613" y="128175"/>
                    <a:pt x="78740" y="128380"/>
                    <a:pt x="78933" y="128518"/>
                  </a:cubicBezTo>
                  <a:cubicBezTo>
                    <a:pt x="79089" y="128630"/>
                    <a:pt x="79269" y="128683"/>
                    <a:pt x="79447" y="128683"/>
                  </a:cubicBezTo>
                  <a:cubicBezTo>
                    <a:pt x="79723" y="128683"/>
                    <a:pt x="79996" y="128555"/>
                    <a:pt x="80168" y="128314"/>
                  </a:cubicBezTo>
                  <a:cubicBezTo>
                    <a:pt x="80402" y="127987"/>
                    <a:pt x="80378" y="127555"/>
                    <a:pt x="80140" y="127252"/>
                  </a:cubicBezTo>
                  <a:lnTo>
                    <a:pt x="95125" y="110526"/>
                  </a:lnTo>
                  <a:cubicBezTo>
                    <a:pt x="95273" y="110624"/>
                    <a:pt x="95441" y="110672"/>
                    <a:pt x="95607" y="110672"/>
                  </a:cubicBezTo>
                  <a:cubicBezTo>
                    <a:pt x="95788" y="110672"/>
                    <a:pt x="95963" y="110612"/>
                    <a:pt x="96112" y="110507"/>
                  </a:cubicBezTo>
                  <a:lnTo>
                    <a:pt x="102491" y="121570"/>
                  </a:lnTo>
                  <a:cubicBezTo>
                    <a:pt x="102377" y="121631"/>
                    <a:pt x="102271" y="121716"/>
                    <a:pt x="102190" y="121830"/>
                  </a:cubicBezTo>
                  <a:cubicBezTo>
                    <a:pt x="101904" y="122228"/>
                    <a:pt x="101997" y="122780"/>
                    <a:pt x="102393" y="123065"/>
                  </a:cubicBezTo>
                  <a:cubicBezTo>
                    <a:pt x="102545" y="123175"/>
                    <a:pt x="102723" y="123231"/>
                    <a:pt x="102906" y="123231"/>
                  </a:cubicBezTo>
                  <a:cubicBezTo>
                    <a:pt x="102954" y="123231"/>
                    <a:pt x="103004" y="123228"/>
                    <a:pt x="103052" y="123219"/>
                  </a:cubicBezTo>
                  <a:cubicBezTo>
                    <a:pt x="103284" y="123181"/>
                    <a:pt x="103489" y="123053"/>
                    <a:pt x="103626" y="122861"/>
                  </a:cubicBezTo>
                  <a:cubicBezTo>
                    <a:pt x="103912" y="122464"/>
                    <a:pt x="103819" y="121910"/>
                    <a:pt x="103423" y="121625"/>
                  </a:cubicBezTo>
                  <a:cubicBezTo>
                    <a:pt x="103268" y="121514"/>
                    <a:pt x="103091" y="121463"/>
                    <a:pt x="102915" y="121463"/>
                  </a:cubicBezTo>
                  <a:cubicBezTo>
                    <a:pt x="102846" y="121463"/>
                    <a:pt x="102778" y="121470"/>
                    <a:pt x="102712" y="121485"/>
                  </a:cubicBezTo>
                  <a:lnTo>
                    <a:pt x="96287" y="110342"/>
                  </a:lnTo>
                  <a:cubicBezTo>
                    <a:pt x="96298" y="110329"/>
                    <a:pt x="96313" y="110318"/>
                    <a:pt x="96325" y="110302"/>
                  </a:cubicBezTo>
                  <a:cubicBezTo>
                    <a:pt x="96610" y="109904"/>
                    <a:pt x="96518" y="109351"/>
                    <a:pt x="96121" y="109066"/>
                  </a:cubicBezTo>
                  <a:cubicBezTo>
                    <a:pt x="95993" y="108973"/>
                    <a:pt x="95844" y="108923"/>
                    <a:pt x="95692" y="108908"/>
                  </a:cubicBezTo>
                  <a:lnTo>
                    <a:pt x="88325" y="78424"/>
                  </a:lnTo>
                  <a:cubicBezTo>
                    <a:pt x="88400" y="78392"/>
                    <a:pt x="88472" y="78351"/>
                    <a:pt x="88538" y="78298"/>
                  </a:cubicBezTo>
                  <a:lnTo>
                    <a:pt x="112640" y="101661"/>
                  </a:lnTo>
                  <a:cubicBezTo>
                    <a:pt x="112415" y="102050"/>
                    <a:pt x="112513" y="102555"/>
                    <a:pt x="112886" y="102822"/>
                  </a:cubicBezTo>
                  <a:cubicBezTo>
                    <a:pt x="113043" y="102935"/>
                    <a:pt x="113222" y="102988"/>
                    <a:pt x="113401" y="102988"/>
                  </a:cubicBezTo>
                  <a:cubicBezTo>
                    <a:pt x="113421" y="102988"/>
                    <a:pt x="113442" y="102983"/>
                    <a:pt x="113461" y="102982"/>
                  </a:cubicBezTo>
                  <a:lnTo>
                    <a:pt x="118567" y="120230"/>
                  </a:lnTo>
                  <a:cubicBezTo>
                    <a:pt x="118456" y="120292"/>
                    <a:pt x="118356" y="120375"/>
                    <a:pt x="118277" y="120485"/>
                  </a:cubicBezTo>
                  <a:cubicBezTo>
                    <a:pt x="117993" y="120882"/>
                    <a:pt x="118085" y="121436"/>
                    <a:pt x="118480" y="121721"/>
                  </a:cubicBezTo>
                  <a:cubicBezTo>
                    <a:pt x="118632" y="121830"/>
                    <a:pt x="118811" y="121886"/>
                    <a:pt x="118994" y="121886"/>
                  </a:cubicBezTo>
                  <a:cubicBezTo>
                    <a:pt x="119042" y="121886"/>
                    <a:pt x="119091" y="121882"/>
                    <a:pt x="119139" y="121875"/>
                  </a:cubicBezTo>
                  <a:cubicBezTo>
                    <a:pt x="119372" y="121835"/>
                    <a:pt x="119577" y="121709"/>
                    <a:pt x="119715" y="121516"/>
                  </a:cubicBezTo>
                  <a:cubicBezTo>
                    <a:pt x="119999" y="121118"/>
                    <a:pt x="119907" y="120565"/>
                    <a:pt x="119511" y="120281"/>
                  </a:cubicBezTo>
                  <a:cubicBezTo>
                    <a:pt x="119357" y="120170"/>
                    <a:pt x="119179" y="120118"/>
                    <a:pt x="119002" y="120118"/>
                  </a:cubicBezTo>
                  <a:cubicBezTo>
                    <a:pt x="118929" y="120118"/>
                    <a:pt x="118856" y="120127"/>
                    <a:pt x="118785" y="120144"/>
                  </a:cubicBezTo>
                  <a:lnTo>
                    <a:pt x="113690" y="102933"/>
                  </a:lnTo>
                  <a:cubicBezTo>
                    <a:pt x="113856" y="102876"/>
                    <a:pt x="114009" y="102773"/>
                    <a:pt x="114121" y="102619"/>
                  </a:cubicBezTo>
                  <a:cubicBezTo>
                    <a:pt x="114405" y="102222"/>
                    <a:pt x="114313" y="101668"/>
                    <a:pt x="113917" y="101384"/>
                  </a:cubicBezTo>
                  <a:cubicBezTo>
                    <a:pt x="113762" y="101272"/>
                    <a:pt x="113582" y="101219"/>
                    <a:pt x="113404" y="101219"/>
                  </a:cubicBezTo>
                  <a:cubicBezTo>
                    <a:pt x="113177" y="101219"/>
                    <a:pt x="112951" y="101307"/>
                    <a:pt x="112782" y="101473"/>
                  </a:cubicBezTo>
                  <a:lnTo>
                    <a:pt x="88698" y="78130"/>
                  </a:lnTo>
                  <a:cubicBezTo>
                    <a:pt x="88756" y="78050"/>
                    <a:pt x="88793" y="77963"/>
                    <a:pt x="88820" y="77873"/>
                  </a:cubicBezTo>
                  <a:lnTo>
                    <a:pt x="104040" y="80436"/>
                  </a:lnTo>
                  <a:cubicBezTo>
                    <a:pt x="104042" y="80710"/>
                    <a:pt x="104168" y="80979"/>
                    <a:pt x="104406" y="81151"/>
                  </a:cubicBezTo>
                  <a:cubicBezTo>
                    <a:pt x="104559" y="81260"/>
                    <a:pt x="104736" y="81316"/>
                    <a:pt x="104920" y="81316"/>
                  </a:cubicBezTo>
                  <a:cubicBezTo>
                    <a:pt x="104968" y="81316"/>
                    <a:pt x="105019" y="81312"/>
                    <a:pt x="105067" y="81303"/>
                  </a:cubicBezTo>
                  <a:cubicBezTo>
                    <a:pt x="105299" y="81265"/>
                    <a:pt x="105503" y="81138"/>
                    <a:pt x="105641" y="80945"/>
                  </a:cubicBezTo>
                  <a:cubicBezTo>
                    <a:pt x="105673" y="80901"/>
                    <a:pt x="105700" y="80853"/>
                    <a:pt x="105722" y="80805"/>
                  </a:cubicBezTo>
                  <a:lnTo>
                    <a:pt x="125340" y="86830"/>
                  </a:lnTo>
                  <a:cubicBezTo>
                    <a:pt x="125298" y="87143"/>
                    <a:pt x="125422" y="87472"/>
                    <a:pt x="125697" y="87670"/>
                  </a:cubicBezTo>
                  <a:cubicBezTo>
                    <a:pt x="125850" y="87779"/>
                    <a:pt x="126027" y="87835"/>
                    <a:pt x="126212" y="87835"/>
                  </a:cubicBezTo>
                  <a:cubicBezTo>
                    <a:pt x="126260" y="87835"/>
                    <a:pt x="126310" y="87831"/>
                    <a:pt x="126358" y="87823"/>
                  </a:cubicBezTo>
                  <a:cubicBezTo>
                    <a:pt x="126590" y="87784"/>
                    <a:pt x="126795" y="87657"/>
                    <a:pt x="126932" y="87464"/>
                  </a:cubicBezTo>
                  <a:cubicBezTo>
                    <a:pt x="127070" y="87272"/>
                    <a:pt x="127125" y="87039"/>
                    <a:pt x="127086" y="86804"/>
                  </a:cubicBezTo>
                  <a:cubicBezTo>
                    <a:pt x="127048" y="86571"/>
                    <a:pt x="126920" y="86367"/>
                    <a:pt x="126728" y="86229"/>
                  </a:cubicBezTo>
                  <a:cubicBezTo>
                    <a:pt x="126572" y="86117"/>
                    <a:pt x="126392" y="86063"/>
                    <a:pt x="126213" y="86063"/>
                  </a:cubicBezTo>
                  <a:cubicBezTo>
                    <a:pt x="125937" y="86063"/>
                    <a:pt x="125665" y="86191"/>
                    <a:pt x="125492" y="86432"/>
                  </a:cubicBezTo>
                  <a:cubicBezTo>
                    <a:pt x="125454" y="86486"/>
                    <a:pt x="125423" y="86543"/>
                    <a:pt x="125399" y="86602"/>
                  </a:cubicBezTo>
                  <a:lnTo>
                    <a:pt x="105791" y="80580"/>
                  </a:lnTo>
                  <a:cubicBezTo>
                    <a:pt x="105808" y="80484"/>
                    <a:pt x="105812" y="80386"/>
                    <a:pt x="105795" y="80285"/>
                  </a:cubicBezTo>
                  <a:cubicBezTo>
                    <a:pt x="105757" y="80052"/>
                    <a:pt x="105629" y="79848"/>
                    <a:pt x="105437" y="79710"/>
                  </a:cubicBezTo>
                  <a:cubicBezTo>
                    <a:pt x="105283" y="79599"/>
                    <a:pt x="105105" y="79547"/>
                    <a:pt x="104928" y="79547"/>
                  </a:cubicBezTo>
                  <a:cubicBezTo>
                    <a:pt x="104839" y="79547"/>
                    <a:pt x="104751" y="79560"/>
                    <a:pt x="104666" y="79586"/>
                  </a:cubicBezTo>
                  <a:lnTo>
                    <a:pt x="91291" y="59370"/>
                  </a:lnTo>
                  <a:cubicBezTo>
                    <a:pt x="91351" y="59320"/>
                    <a:pt x="91408" y="59265"/>
                    <a:pt x="91454" y="59199"/>
                  </a:cubicBezTo>
                  <a:cubicBezTo>
                    <a:pt x="91612" y="58980"/>
                    <a:pt x="91650" y="58716"/>
                    <a:pt x="91591" y="58473"/>
                  </a:cubicBezTo>
                  <a:lnTo>
                    <a:pt x="121723" y="42022"/>
                  </a:lnTo>
                  <a:cubicBezTo>
                    <a:pt x="121773" y="42082"/>
                    <a:pt x="121827" y="42140"/>
                    <a:pt x="121893" y="42188"/>
                  </a:cubicBezTo>
                  <a:cubicBezTo>
                    <a:pt x="122049" y="42300"/>
                    <a:pt x="122229" y="42354"/>
                    <a:pt x="122408" y="42354"/>
                  </a:cubicBezTo>
                  <a:cubicBezTo>
                    <a:pt x="122508" y="42354"/>
                    <a:pt x="122608" y="42331"/>
                    <a:pt x="122702" y="42298"/>
                  </a:cubicBezTo>
                  <a:lnTo>
                    <a:pt x="143453" y="68738"/>
                  </a:lnTo>
                  <a:cubicBezTo>
                    <a:pt x="143438" y="68755"/>
                    <a:pt x="143422" y="68770"/>
                    <a:pt x="143408" y="68787"/>
                  </a:cubicBezTo>
                  <a:cubicBezTo>
                    <a:pt x="143123" y="69184"/>
                    <a:pt x="143215" y="69738"/>
                    <a:pt x="143613" y="70023"/>
                  </a:cubicBezTo>
                  <a:cubicBezTo>
                    <a:pt x="143769" y="70135"/>
                    <a:pt x="143948" y="70188"/>
                    <a:pt x="144127" y="70188"/>
                  </a:cubicBezTo>
                  <a:cubicBezTo>
                    <a:pt x="144155" y="70188"/>
                    <a:pt x="144182" y="70181"/>
                    <a:pt x="144210" y="70179"/>
                  </a:cubicBezTo>
                  <a:lnTo>
                    <a:pt x="150276" y="95191"/>
                  </a:lnTo>
                  <a:cubicBezTo>
                    <a:pt x="150132" y="95254"/>
                    <a:pt x="150005" y="95352"/>
                    <a:pt x="149911" y="95484"/>
                  </a:cubicBezTo>
                  <a:cubicBezTo>
                    <a:pt x="149774" y="95676"/>
                    <a:pt x="149718" y="95910"/>
                    <a:pt x="149758" y="96144"/>
                  </a:cubicBezTo>
                  <a:cubicBezTo>
                    <a:pt x="149796" y="96377"/>
                    <a:pt x="149923" y="96581"/>
                    <a:pt x="150116" y="96719"/>
                  </a:cubicBezTo>
                  <a:cubicBezTo>
                    <a:pt x="150272" y="96832"/>
                    <a:pt x="150451" y="96885"/>
                    <a:pt x="150630" y="96885"/>
                  </a:cubicBezTo>
                  <a:cubicBezTo>
                    <a:pt x="150905" y="96885"/>
                    <a:pt x="151178" y="96757"/>
                    <a:pt x="151351" y="96516"/>
                  </a:cubicBezTo>
                  <a:cubicBezTo>
                    <a:pt x="151633" y="96119"/>
                    <a:pt x="151542" y="95564"/>
                    <a:pt x="151145" y="95281"/>
                  </a:cubicBezTo>
                  <a:cubicBezTo>
                    <a:pt x="150994" y="95171"/>
                    <a:pt x="150817" y="95116"/>
                    <a:pt x="150635" y="95116"/>
                  </a:cubicBezTo>
                  <a:cubicBezTo>
                    <a:pt x="150591" y="95116"/>
                    <a:pt x="150546" y="95119"/>
                    <a:pt x="150501" y="95126"/>
                  </a:cubicBezTo>
                  <a:lnTo>
                    <a:pt x="144439" y="70126"/>
                  </a:lnTo>
                  <a:cubicBezTo>
                    <a:pt x="144598" y="70068"/>
                    <a:pt x="144742" y="69967"/>
                    <a:pt x="144848" y="69819"/>
                  </a:cubicBezTo>
                  <a:cubicBezTo>
                    <a:pt x="145133" y="69422"/>
                    <a:pt x="145041" y="68869"/>
                    <a:pt x="144643" y="68584"/>
                  </a:cubicBezTo>
                  <a:cubicBezTo>
                    <a:pt x="144489" y="68473"/>
                    <a:pt x="144310" y="68419"/>
                    <a:pt x="144133" y="68419"/>
                  </a:cubicBezTo>
                  <a:cubicBezTo>
                    <a:pt x="143954" y="68419"/>
                    <a:pt x="143776" y="68474"/>
                    <a:pt x="143625" y="68579"/>
                  </a:cubicBezTo>
                  <a:lnTo>
                    <a:pt x="122923" y="42187"/>
                  </a:lnTo>
                  <a:cubicBezTo>
                    <a:pt x="123003" y="42130"/>
                    <a:pt x="123078" y="42066"/>
                    <a:pt x="123137" y="41982"/>
                  </a:cubicBezTo>
                  <a:cubicBezTo>
                    <a:pt x="123422" y="41585"/>
                    <a:pt x="123330" y="41031"/>
                    <a:pt x="122934" y="40747"/>
                  </a:cubicBezTo>
                  <a:cubicBezTo>
                    <a:pt x="122782" y="40638"/>
                    <a:pt x="122603" y="40581"/>
                    <a:pt x="122419" y="40581"/>
                  </a:cubicBezTo>
                  <a:cubicBezTo>
                    <a:pt x="122371" y="40581"/>
                    <a:pt x="122322" y="40585"/>
                    <a:pt x="122273" y="40593"/>
                  </a:cubicBezTo>
                  <a:cubicBezTo>
                    <a:pt x="122040" y="40632"/>
                    <a:pt x="121837" y="40759"/>
                    <a:pt x="121699" y="40952"/>
                  </a:cubicBezTo>
                  <a:cubicBezTo>
                    <a:pt x="121684" y="40972"/>
                    <a:pt x="121674" y="40993"/>
                    <a:pt x="121662" y="41015"/>
                  </a:cubicBezTo>
                  <a:lnTo>
                    <a:pt x="88927" y="19118"/>
                  </a:lnTo>
                  <a:cubicBezTo>
                    <a:pt x="89200" y="18723"/>
                    <a:pt x="89106" y="18178"/>
                    <a:pt x="88714" y="17898"/>
                  </a:cubicBezTo>
                  <a:cubicBezTo>
                    <a:pt x="88558" y="17786"/>
                    <a:pt x="88378" y="17733"/>
                    <a:pt x="88200" y="17733"/>
                  </a:cubicBezTo>
                  <a:cubicBezTo>
                    <a:pt x="87924" y="17733"/>
                    <a:pt x="87652" y="17861"/>
                    <a:pt x="87479" y="18101"/>
                  </a:cubicBezTo>
                  <a:cubicBezTo>
                    <a:pt x="87463" y="18124"/>
                    <a:pt x="87452" y="18149"/>
                    <a:pt x="87437" y="18172"/>
                  </a:cubicBezTo>
                  <a:lnTo>
                    <a:pt x="59626" y="948"/>
                  </a:lnTo>
                  <a:cubicBezTo>
                    <a:pt x="59646" y="651"/>
                    <a:pt x="59520" y="351"/>
                    <a:pt x="59262" y="166"/>
                  </a:cubicBezTo>
                  <a:cubicBezTo>
                    <a:pt x="59111" y="58"/>
                    <a:pt x="58932" y="0"/>
                    <a:pt x="58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1522650" y="3538750"/>
              <a:ext cx="2417375" cy="1058350"/>
            </a:xfrm>
            <a:custGeom>
              <a:rect b="b" l="l" r="r" t="t"/>
              <a:pathLst>
                <a:path extrusionOk="0" h="42334" w="96695">
                  <a:moveTo>
                    <a:pt x="1008" y="1"/>
                  </a:moveTo>
                  <a:cubicBezTo>
                    <a:pt x="960" y="1"/>
                    <a:pt x="911" y="5"/>
                    <a:pt x="862" y="13"/>
                  </a:cubicBezTo>
                  <a:cubicBezTo>
                    <a:pt x="628" y="51"/>
                    <a:pt x="424" y="179"/>
                    <a:pt x="285" y="371"/>
                  </a:cubicBezTo>
                  <a:cubicBezTo>
                    <a:pt x="1" y="768"/>
                    <a:pt x="93" y="1321"/>
                    <a:pt x="489" y="1607"/>
                  </a:cubicBezTo>
                  <a:cubicBezTo>
                    <a:pt x="641" y="1716"/>
                    <a:pt x="819" y="1772"/>
                    <a:pt x="1002" y="1772"/>
                  </a:cubicBezTo>
                  <a:cubicBezTo>
                    <a:pt x="1050" y="1772"/>
                    <a:pt x="1100" y="1768"/>
                    <a:pt x="1148" y="1760"/>
                  </a:cubicBezTo>
                  <a:cubicBezTo>
                    <a:pt x="1382" y="1721"/>
                    <a:pt x="1585" y="1594"/>
                    <a:pt x="1724" y="1401"/>
                  </a:cubicBezTo>
                  <a:cubicBezTo>
                    <a:pt x="1775" y="1331"/>
                    <a:pt x="1812" y="1251"/>
                    <a:pt x="1839" y="1170"/>
                  </a:cubicBezTo>
                  <a:lnTo>
                    <a:pt x="49478" y="20273"/>
                  </a:lnTo>
                  <a:cubicBezTo>
                    <a:pt x="49259" y="20661"/>
                    <a:pt x="49358" y="21161"/>
                    <a:pt x="49729" y="21426"/>
                  </a:cubicBezTo>
                  <a:cubicBezTo>
                    <a:pt x="49886" y="21538"/>
                    <a:pt x="50065" y="21592"/>
                    <a:pt x="50244" y="21592"/>
                  </a:cubicBezTo>
                  <a:cubicBezTo>
                    <a:pt x="50520" y="21592"/>
                    <a:pt x="50792" y="21463"/>
                    <a:pt x="50965" y="21223"/>
                  </a:cubicBezTo>
                  <a:cubicBezTo>
                    <a:pt x="50983" y="21196"/>
                    <a:pt x="50997" y="21168"/>
                    <a:pt x="51011" y="21141"/>
                  </a:cubicBezTo>
                  <a:lnTo>
                    <a:pt x="70453" y="38632"/>
                  </a:lnTo>
                  <a:cubicBezTo>
                    <a:pt x="70320" y="38824"/>
                    <a:pt x="70266" y="39053"/>
                    <a:pt x="70304" y="39285"/>
                  </a:cubicBezTo>
                  <a:cubicBezTo>
                    <a:pt x="70342" y="39518"/>
                    <a:pt x="70469" y="39722"/>
                    <a:pt x="70662" y="39860"/>
                  </a:cubicBezTo>
                  <a:cubicBezTo>
                    <a:pt x="70818" y="39972"/>
                    <a:pt x="70998" y="40026"/>
                    <a:pt x="71176" y="40026"/>
                  </a:cubicBezTo>
                  <a:cubicBezTo>
                    <a:pt x="71452" y="40026"/>
                    <a:pt x="71725" y="39897"/>
                    <a:pt x="71897" y="39657"/>
                  </a:cubicBezTo>
                  <a:cubicBezTo>
                    <a:pt x="71957" y="39572"/>
                    <a:pt x="71998" y="39480"/>
                    <a:pt x="72025" y="39385"/>
                  </a:cubicBezTo>
                  <a:lnTo>
                    <a:pt x="94903" y="41502"/>
                  </a:lnTo>
                  <a:cubicBezTo>
                    <a:pt x="94919" y="41758"/>
                    <a:pt x="95040" y="42007"/>
                    <a:pt x="95266" y="42168"/>
                  </a:cubicBezTo>
                  <a:cubicBezTo>
                    <a:pt x="95423" y="42280"/>
                    <a:pt x="95601" y="42334"/>
                    <a:pt x="95781" y="42334"/>
                  </a:cubicBezTo>
                  <a:cubicBezTo>
                    <a:pt x="96056" y="42334"/>
                    <a:pt x="96329" y="42206"/>
                    <a:pt x="96502" y="41965"/>
                  </a:cubicBezTo>
                  <a:cubicBezTo>
                    <a:pt x="96639" y="41772"/>
                    <a:pt x="96694" y="41539"/>
                    <a:pt x="96655" y="41305"/>
                  </a:cubicBezTo>
                  <a:cubicBezTo>
                    <a:pt x="96620" y="41070"/>
                    <a:pt x="96493" y="40865"/>
                    <a:pt x="96301" y="40727"/>
                  </a:cubicBezTo>
                  <a:cubicBezTo>
                    <a:pt x="96148" y="40618"/>
                    <a:pt x="95971" y="40561"/>
                    <a:pt x="95788" y="40561"/>
                  </a:cubicBezTo>
                  <a:cubicBezTo>
                    <a:pt x="95739" y="40561"/>
                    <a:pt x="95690" y="40565"/>
                    <a:pt x="95641" y="40573"/>
                  </a:cubicBezTo>
                  <a:cubicBezTo>
                    <a:pt x="95408" y="40613"/>
                    <a:pt x="95203" y="40739"/>
                    <a:pt x="95065" y="40932"/>
                  </a:cubicBezTo>
                  <a:cubicBezTo>
                    <a:pt x="94993" y="41035"/>
                    <a:pt x="94944" y="41149"/>
                    <a:pt x="94920" y="41266"/>
                  </a:cubicBezTo>
                  <a:lnTo>
                    <a:pt x="72064" y="39153"/>
                  </a:lnTo>
                  <a:cubicBezTo>
                    <a:pt x="72068" y="38873"/>
                    <a:pt x="71940" y="38595"/>
                    <a:pt x="71697" y="38420"/>
                  </a:cubicBezTo>
                  <a:cubicBezTo>
                    <a:pt x="71545" y="38311"/>
                    <a:pt x="71367" y="38254"/>
                    <a:pt x="71183" y="38254"/>
                  </a:cubicBezTo>
                  <a:cubicBezTo>
                    <a:pt x="71134" y="38254"/>
                    <a:pt x="71085" y="38258"/>
                    <a:pt x="71036" y="38266"/>
                  </a:cubicBezTo>
                  <a:cubicBezTo>
                    <a:pt x="70879" y="38292"/>
                    <a:pt x="70737" y="38361"/>
                    <a:pt x="70617" y="38461"/>
                  </a:cubicBezTo>
                  <a:lnTo>
                    <a:pt x="51109" y="20911"/>
                  </a:lnTo>
                  <a:cubicBezTo>
                    <a:pt x="51188" y="20572"/>
                    <a:pt x="51063" y="20203"/>
                    <a:pt x="50764" y="19988"/>
                  </a:cubicBezTo>
                  <a:cubicBezTo>
                    <a:pt x="50609" y="19877"/>
                    <a:pt x="50430" y="19824"/>
                    <a:pt x="50253" y="19824"/>
                  </a:cubicBezTo>
                  <a:cubicBezTo>
                    <a:pt x="50023" y="19824"/>
                    <a:pt x="49796" y="19913"/>
                    <a:pt x="49627" y="20080"/>
                  </a:cubicBezTo>
                  <a:lnTo>
                    <a:pt x="1890" y="937"/>
                  </a:lnTo>
                  <a:cubicBezTo>
                    <a:pt x="1894" y="873"/>
                    <a:pt x="1893" y="807"/>
                    <a:pt x="1881" y="741"/>
                  </a:cubicBezTo>
                  <a:cubicBezTo>
                    <a:pt x="1842" y="507"/>
                    <a:pt x="1715" y="304"/>
                    <a:pt x="1523" y="167"/>
                  </a:cubicBezTo>
                  <a:cubicBezTo>
                    <a:pt x="1371" y="58"/>
                    <a:pt x="1192" y="1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5"/>
          <p:cNvSpPr txBox="1"/>
          <p:nvPr>
            <p:ph type="title"/>
          </p:nvPr>
        </p:nvSpPr>
        <p:spPr>
          <a:xfrm>
            <a:off x="3889175" y="1000050"/>
            <a:ext cx="3205500" cy="10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6" name="Google Shape;126;p15"/>
          <p:cNvSpPr txBox="1"/>
          <p:nvPr>
            <p:ph idx="1" type="subTitle"/>
          </p:nvPr>
        </p:nvSpPr>
        <p:spPr>
          <a:xfrm>
            <a:off x="3889175" y="2131950"/>
            <a:ext cx="4185300" cy="20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_1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16"/>
          <p:cNvGrpSpPr/>
          <p:nvPr/>
        </p:nvGrpSpPr>
        <p:grpSpPr>
          <a:xfrm>
            <a:off x="0" y="0"/>
            <a:ext cx="9144001" cy="5143500"/>
            <a:chOff x="0" y="0"/>
            <a:chExt cx="9144001" cy="5143500"/>
          </a:xfrm>
        </p:grpSpPr>
        <p:pic>
          <p:nvPicPr>
            <p:cNvPr id="129" name="Google Shape;129;p1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 rot="10800000">
              <a:off x="0" y="2052950"/>
              <a:ext cx="4220500" cy="3090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 rot="10800000">
              <a:off x="6764924" y="0"/>
              <a:ext cx="2379077" cy="323733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1" name="Google Shape;131;p16"/>
          <p:cNvGrpSpPr/>
          <p:nvPr/>
        </p:nvGrpSpPr>
        <p:grpSpPr>
          <a:xfrm rot="10800000">
            <a:off x="6704226" y="3811697"/>
            <a:ext cx="4574075" cy="3479350"/>
            <a:chOff x="1522650" y="1117750"/>
            <a:chExt cx="4574075" cy="3479350"/>
          </a:xfrm>
        </p:grpSpPr>
        <p:sp>
          <p:nvSpPr>
            <p:cNvPr id="132" name="Google Shape;132;p16"/>
            <p:cNvSpPr/>
            <p:nvPr/>
          </p:nvSpPr>
          <p:spPr>
            <a:xfrm>
              <a:off x="2305900" y="1117750"/>
              <a:ext cx="3790825" cy="3217100"/>
            </a:xfrm>
            <a:custGeom>
              <a:rect b="b" l="l" r="r" t="t"/>
              <a:pathLst>
                <a:path extrusionOk="0" h="128684" w="151633">
                  <a:moveTo>
                    <a:pt x="59573" y="1190"/>
                  </a:moveTo>
                  <a:lnTo>
                    <a:pt x="87345" y="18391"/>
                  </a:lnTo>
                  <a:cubicBezTo>
                    <a:pt x="87254" y="18737"/>
                    <a:pt x="87376" y="19117"/>
                    <a:pt x="87682" y="19337"/>
                  </a:cubicBezTo>
                  <a:cubicBezTo>
                    <a:pt x="87712" y="19358"/>
                    <a:pt x="87742" y="19374"/>
                    <a:pt x="87773" y="19391"/>
                  </a:cubicBezTo>
                  <a:lnTo>
                    <a:pt x="73089" y="35287"/>
                  </a:lnTo>
                  <a:cubicBezTo>
                    <a:pt x="73041" y="35228"/>
                    <a:pt x="72987" y="35173"/>
                    <a:pt x="72923" y="35127"/>
                  </a:cubicBezTo>
                  <a:cubicBezTo>
                    <a:pt x="72772" y="35017"/>
                    <a:pt x="72594" y="34961"/>
                    <a:pt x="72410" y="34961"/>
                  </a:cubicBezTo>
                  <a:cubicBezTo>
                    <a:pt x="72364" y="34961"/>
                    <a:pt x="72317" y="34964"/>
                    <a:pt x="72269" y="34972"/>
                  </a:cubicBezTo>
                  <a:lnTo>
                    <a:pt x="59361" y="1513"/>
                  </a:lnTo>
                  <a:cubicBezTo>
                    <a:pt x="59397" y="1478"/>
                    <a:pt x="59435" y="1443"/>
                    <a:pt x="59466" y="1400"/>
                  </a:cubicBezTo>
                  <a:cubicBezTo>
                    <a:pt x="59513" y="1335"/>
                    <a:pt x="59546" y="1262"/>
                    <a:pt x="59573" y="1190"/>
                  </a:cubicBezTo>
                  <a:close/>
                  <a:moveTo>
                    <a:pt x="57905" y="1155"/>
                  </a:moveTo>
                  <a:cubicBezTo>
                    <a:pt x="57962" y="1330"/>
                    <a:pt x="58069" y="1490"/>
                    <a:pt x="58229" y="1604"/>
                  </a:cubicBezTo>
                  <a:cubicBezTo>
                    <a:pt x="58385" y="1716"/>
                    <a:pt x="58564" y="1770"/>
                    <a:pt x="58744" y="1770"/>
                  </a:cubicBezTo>
                  <a:cubicBezTo>
                    <a:pt x="58890" y="1770"/>
                    <a:pt x="59035" y="1731"/>
                    <a:pt x="59165" y="1661"/>
                  </a:cubicBezTo>
                  <a:lnTo>
                    <a:pt x="72044" y="35042"/>
                  </a:lnTo>
                  <a:cubicBezTo>
                    <a:pt x="71907" y="35103"/>
                    <a:pt x="71787" y="35197"/>
                    <a:pt x="71696" y="35320"/>
                  </a:cubicBezTo>
                  <a:lnTo>
                    <a:pt x="34939" y="10633"/>
                  </a:lnTo>
                  <a:cubicBezTo>
                    <a:pt x="34967" y="10533"/>
                    <a:pt x="34978" y="10431"/>
                    <a:pt x="34971" y="10330"/>
                  </a:cubicBezTo>
                  <a:lnTo>
                    <a:pt x="57905" y="1155"/>
                  </a:lnTo>
                  <a:close/>
                  <a:moveTo>
                    <a:pt x="34896" y="10886"/>
                  </a:moveTo>
                  <a:lnTo>
                    <a:pt x="71585" y="35528"/>
                  </a:lnTo>
                  <a:cubicBezTo>
                    <a:pt x="71451" y="35873"/>
                    <a:pt x="71547" y="36273"/>
                    <a:pt x="71839" y="36520"/>
                  </a:cubicBezTo>
                  <a:lnTo>
                    <a:pt x="61150" y="46075"/>
                  </a:lnTo>
                  <a:cubicBezTo>
                    <a:pt x="61131" y="46059"/>
                    <a:pt x="61114" y="46040"/>
                    <a:pt x="61092" y="46024"/>
                  </a:cubicBezTo>
                  <a:cubicBezTo>
                    <a:pt x="60938" y="45913"/>
                    <a:pt x="60760" y="45860"/>
                    <a:pt x="60583" y="45860"/>
                  </a:cubicBezTo>
                  <a:cubicBezTo>
                    <a:pt x="60438" y="45860"/>
                    <a:pt x="60294" y="45896"/>
                    <a:pt x="60165" y="45964"/>
                  </a:cubicBezTo>
                  <a:lnTo>
                    <a:pt x="34896" y="10886"/>
                  </a:lnTo>
                  <a:close/>
                  <a:moveTo>
                    <a:pt x="88012" y="19481"/>
                  </a:moveTo>
                  <a:cubicBezTo>
                    <a:pt x="88073" y="19495"/>
                    <a:pt x="88135" y="19503"/>
                    <a:pt x="88199" y="19503"/>
                  </a:cubicBezTo>
                  <a:cubicBezTo>
                    <a:pt x="88236" y="19503"/>
                    <a:pt x="88270" y="19496"/>
                    <a:pt x="88308" y="19491"/>
                  </a:cubicBezTo>
                  <a:lnTo>
                    <a:pt x="90601" y="57808"/>
                  </a:lnTo>
                  <a:cubicBezTo>
                    <a:pt x="90477" y="57828"/>
                    <a:pt x="90359" y="57878"/>
                    <a:pt x="90253" y="57948"/>
                  </a:cubicBezTo>
                  <a:lnTo>
                    <a:pt x="73040" y="36456"/>
                  </a:lnTo>
                  <a:cubicBezTo>
                    <a:pt x="73069" y="36426"/>
                    <a:pt x="73102" y="36397"/>
                    <a:pt x="73126" y="36363"/>
                  </a:cubicBezTo>
                  <a:cubicBezTo>
                    <a:pt x="73264" y="36171"/>
                    <a:pt x="73319" y="35936"/>
                    <a:pt x="73280" y="35702"/>
                  </a:cubicBezTo>
                  <a:cubicBezTo>
                    <a:pt x="73268" y="35629"/>
                    <a:pt x="73244" y="35561"/>
                    <a:pt x="73216" y="35494"/>
                  </a:cubicBezTo>
                  <a:lnTo>
                    <a:pt x="88012" y="19481"/>
                  </a:lnTo>
                  <a:close/>
                  <a:moveTo>
                    <a:pt x="88769" y="19295"/>
                  </a:moveTo>
                  <a:lnTo>
                    <a:pt x="121569" y="41232"/>
                  </a:lnTo>
                  <a:cubicBezTo>
                    <a:pt x="121516" y="41429"/>
                    <a:pt x="121532" y="41636"/>
                    <a:pt x="121612" y="41820"/>
                  </a:cubicBezTo>
                  <a:lnTo>
                    <a:pt x="91516" y="58252"/>
                  </a:lnTo>
                  <a:cubicBezTo>
                    <a:pt x="91455" y="58141"/>
                    <a:pt x="91371" y="58040"/>
                    <a:pt x="91261" y="57962"/>
                  </a:cubicBezTo>
                  <a:cubicBezTo>
                    <a:pt x="91131" y="57868"/>
                    <a:pt x="90984" y="57820"/>
                    <a:pt x="90835" y="57804"/>
                  </a:cubicBezTo>
                  <a:lnTo>
                    <a:pt x="88539" y="19431"/>
                  </a:lnTo>
                  <a:cubicBezTo>
                    <a:pt x="88621" y="19396"/>
                    <a:pt x="88699" y="19354"/>
                    <a:pt x="88769" y="19295"/>
                  </a:cubicBezTo>
                  <a:close/>
                  <a:moveTo>
                    <a:pt x="72858" y="36603"/>
                  </a:moveTo>
                  <a:lnTo>
                    <a:pt x="90079" y="58104"/>
                  </a:lnTo>
                  <a:cubicBezTo>
                    <a:pt x="90062" y="58125"/>
                    <a:pt x="90041" y="58144"/>
                    <a:pt x="90025" y="58165"/>
                  </a:cubicBezTo>
                  <a:cubicBezTo>
                    <a:pt x="89989" y="58216"/>
                    <a:pt x="89960" y="58268"/>
                    <a:pt x="89936" y="58323"/>
                  </a:cubicBezTo>
                  <a:lnTo>
                    <a:pt x="61457" y="46818"/>
                  </a:lnTo>
                  <a:cubicBezTo>
                    <a:pt x="61473" y="46617"/>
                    <a:pt x="61422" y="46416"/>
                    <a:pt x="61307" y="46247"/>
                  </a:cubicBezTo>
                  <a:lnTo>
                    <a:pt x="72044" y="36651"/>
                  </a:lnTo>
                  <a:cubicBezTo>
                    <a:pt x="72160" y="36702"/>
                    <a:pt x="72283" y="36731"/>
                    <a:pt x="72406" y="36731"/>
                  </a:cubicBezTo>
                  <a:cubicBezTo>
                    <a:pt x="72565" y="36731"/>
                    <a:pt x="72719" y="36684"/>
                    <a:pt x="72858" y="36603"/>
                  </a:cubicBezTo>
                  <a:close/>
                  <a:moveTo>
                    <a:pt x="29406" y="22188"/>
                  </a:moveTo>
                  <a:lnTo>
                    <a:pt x="59857" y="46227"/>
                  </a:lnTo>
                  <a:cubicBezTo>
                    <a:pt x="59573" y="46625"/>
                    <a:pt x="59665" y="47178"/>
                    <a:pt x="60061" y="47462"/>
                  </a:cubicBezTo>
                  <a:cubicBezTo>
                    <a:pt x="60098" y="47488"/>
                    <a:pt x="60135" y="47509"/>
                    <a:pt x="60173" y="47529"/>
                  </a:cubicBezTo>
                  <a:lnTo>
                    <a:pt x="58655" y="58545"/>
                  </a:lnTo>
                  <a:cubicBezTo>
                    <a:pt x="58595" y="58532"/>
                    <a:pt x="58534" y="58525"/>
                    <a:pt x="58473" y="58525"/>
                  </a:cubicBezTo>
                  <a:cubicBezTo>
                    <a:pt x="58354" y="58525"/>
                    <a:pt x="58236" y="58550"/>
                    <a:pt x="58125" y="58596"/>
                  </a:cubicBezTo>
                  <a:lnTo>
                    <a:pt x="29406" y="22188"/>
                  </a:lnTo>
                  <a:close/>
                  <a:moveTo>
                    <a:pt x="16326" y="26247"/>
                  </a:moveTo>
                  <a:lnTo>
                    <a:pt x="57750" y="58893"/>
                  </a:lnTo>
                  <a:cubicBezTo>
                    <a:pt x="57750" y="58894"/>
                    <a:pt x="57749" y="58894"/>
                    <a:pt x="57748" y="58895"/>
                  </a:cubicBezTo>
                  <a:cubicBezTo>
                    <a:pt x="57632" y="59054"/>
                    <a:pt x="57582" y="59240"/>
                    <a:pt x="57584" y="59421"/>
                  </a:cubicBezTo>
                  <a:lnTo>
                    <a:pt x="33209" y="61477"/>
                  </a:lnTo>
                  <a:cubicBezTo>
                    <a:pt x="33171" y="61253"/>
                    <a:pt x="33049" y="61044"/>
                    <a:pt x="32851" y="60900"/>
                  </a:cubicBezTo>
                  <a:cubicBezTo>
                    <a:pt x="32696" y="60788"/>
                    <a:pt x="32515" y="60735"/>
                    <a:pt x="32336" y="60735"/>
                  </a:cubicBezTo>
                  <a:cubicBezTo>
                    <a:pt x="32231" y="60735"/>
                    <a:pt x="32126" y="60753"/>
                    <a:pt x="32028" y="60789"/>
                  </a:cubicBezTo>
                  <a:lnTo>
                    <a:pt x="16086" y="26436"/>
                  </a:lnTo>
                  <a:cubicBezTo>
                    <a:pt x="16176" y="26387"/>
                    <a:pt x="16257" y="26325"/>
                    <a:pt x="16326" y="26247"/>
                  </a:cubicBezTo>
                  <a:close/>
                  <a:moveTo>
                    <a:pt x="57622" y="59652"/>
                  </a:moveTo>
                  <a:cubicBezTo>
                    <a:pt x="57674" y="59839"/>
                    <a:pt x="57783" y="60008"/>
                    <a:pt x="57952" y="60129"/>
                  </a:cubicBezTo>
                  <a:cubicBezTo>
                    <a:pt x="58054" y="60201"/>
                    <a:pt x="58165" y="60247"/>
                    <a:pt x="58279" y="60272"/>
                  </a:cubicBezTo>
                  <a:lnTo>
                    <a:pt x="55785" y="68604"/>
                  </a:lnTo>
                  <a:cubicBezTo>
                    <a:pt x="55759" y="68602"/>
                    <a:pt x="55732" y="68601"/>
                    <a:pt x="55705" y="68601"/>
                  </a:cubicBezTo>
                  <a:cubicBezTo>
                    <a:pt x="55430" y="68601"/>
                    <a:pt x="55160" y="68726"/>
                    <a:pt x="54987" y="68966"/>
                  </a:cubicBezTo>
                  <a:cubicBezTo>
                    <a:pt x="54939" y="69034"/>
                    <a:pt x="54905" y="69108"/>
                    <a:pt x="54878" y="69182"/>
                  </a:cubicBezTo>
                  <a:lnTo>
                    <a:pt x="33192" y="61843"/>
                  </a:lnTo>
                  <a:cubicBezTo>
                    <a:pt x="33203" y="61799"/>
                    <a:pt x="33210" y="61755"/>
                    <a:pt x="33214" y="61709"/>
                  </a:cubicBezTo>
                  <a:lnTo>
                    <a:pt x="57622" y="59652"/>
                  </a:lnTo>
                  <a:close/>
                  <a:moveTo>
                    <a:pt x="61404" y="47049"/>
                  </a:moveTo>
                  <a:lnTo>
                    <a:pt x="89872" y="58550"/>
                  </a:lnTo>
                  <a:cubicBezTo>
                    <a:pt x="89825" y="58868"/>
                    <a:pt x="89949" y="59201"/>
                    <a:pt x="90228" y="59401"/>
                  </a:cubicBezTo>
                  <a:cubicBezTo>
                    <a:pt x="90327" y="59471"/>
                    <a:pt x="90435" y="59515"/>
                    <a:pt x="90546" y="59541"/>
                  </a:cubicBezTo>
                  <a:lnTo>
                    <a:pt x="88027" y="76730"/>
                  </a:lnTo>
                  <a:cubicBezTo>
                    <a:pt x="88011" y="76729"/>
                    <a:pt x="87994" y="76729"/>
                    <a:pt x="87977" y="76729"/>
                  </a:cubicBezTo>
                  <a:cubicBezTo>
                    <a:pt x="87931" y="76729"/>
                    <a:pt x="87884" y="76732"/>
                    <a:pt x="87837" y="76740"/>
                  </a:cubicBezTo>
                  <a:cubicBezTo>
                    <a:pt x="87715" y="76760"/>
                    <a:pt x="87603" y="76805"/>
                    <a:pt x="87501" y="76869"/>
                  </a:cubicBezTo>
                  <a:lnTo>
                    <a:pt x="61265" y="47294"/>
                  </a:lnTo>
                  <a:cubicBezTo>
                    <a:pt x="61275" y="47282"/>
                    <a:pt x="61288" y="47273"/>
                    <a:pt x="61297" y="47259"/>
                  </a:cubicBezTo>
                  <a:cubicBezTo>
                    <a:pt x="61344" y="47194"/>
                    <a:pt x="61377" y="47123"/>
                    <a:pt x="61404" y="47049"/>
                  </a:cubicBezTo>
                  <a:close/>
                  <a:moveTo>
                    <a:pt x="61096" y="47455"/>
                  </a:moveTo>
                  <a:lnTo>
                    <a:pt x="87328" y="77024"/>
                  </a:lnTo>
                  <a:cubicBezTo>
                    <a:pt x="87322" y="77033"/>
                    <a:pt x="87314" y="77039"/>
                    <a:pt x="87308" y="77047"/>
                  </a:cubicBezTo>
                  <a:lnTo>
                    <a:pt x="59297" y="59712"/>
                  </a:lnTo>
                  <a:cubicBezTo>
                    <a:pt x="59429" y="59348"/>
                    <a:pt x="59315" y="58926"/>
                    <a:pt x="58985" y="58689"/>
                  </a:cubicBezTo>
                  <a:cubicBezTo>
                    <a:pt x="58952" y="58665"/>
                    <a:pt x="58916" y="58648"/>
                    <a:pt x="58882" y="58628"/>
                  </a:cubicBezTo>
                  <a:lnTo>
                    <a:pt x="60400" y="47607"/>
                  </a:lnTo>
                  <a:cubicBezTo>
                    <a:pt x="60459" y="47619"/>
                    <a:pt x="60519" y="47627"/>
                    <a:pt x="60578" y="47627"/>
                  </a:cubicBezTo>
                  <a:cubicBezTo>
                    <a:pt x="60762" y="47627"/>
                    <a:pt x="60943" y="47564"/>
                    <a:pt x="61096" y="47455"/>
                  </a:cubicBezTo>
                  <a:close/>
                  <a:moveTo>
                    <a:pt x="59189" y="59922"/>
                  </a:moveTo>
                  <a:lnTo>
                    <a:pt x="87178" y="77244"/>
                  </a:lnTo>
                  <a:cubicBezTo>
                    <a:pt x="87172" y="77259"/>
                    <a:pt x="87166" y="77275"/>
                    <a:pt x="87161" y="77291"/>
                  </a:cubicBezTo>
                  <a:lnTo>
                    <a:pt x="56571" y="69673"/>
                  </a:lnTo>
                  <a:cubicBezTo>
                    <a:pt x="56646" y="69338"/>
                    <a:pt x="56520" y="68976"/>
                    <a:pt x="56224" y="68763"/>
                  </a:cubicBezTo>
                  <a:cubicBezTo>
                    <a:pt x="56157" y="68717"/>
                    <a:pt x="56087" y="68682"/>
                    <a:pt x="56015" y="68656"/>
                  </a:cubicBezTo>
                  <a:lnTo>
                    <a:pt x="58519" y="60290"/>
                  </a:lnTo>
                  <a:cubicBezTo>
                    <a:pt x="58777" y="60275"/>
                    <a:pt x="59025" y="60152"/>
                    <a:pt x="59188" y="59926"/>
                  </a:cubicBezTo>
                  <a:cubicBezTo>
                    <a:pt x="59189" y="59924"/>
                    <a:pt x="59189" y="59923"/>
                    <a:pt x="59189" y="59922"/>
                  </a:cubicBezTo>
                  <a:close/>
                  <a:moveTo>
                    <a:pt x="6382" y="54567"/>
                  </a:moveTo>
                  <a:lnTo>
                    <a:pt x="31456" y="61554"/>
                  </a:lnTo>
                  <a:cubicBezTo>
                    <a:pt x="31440" y="61772"/>
                    <a:pt x="31506" y="61990"/>
                    <a:pt x="31643" y="62166"/>
                  </a:cubicBezTo>
                  <a:lnTo>
                    <a:pt x="15546" y="78173"/>
                  </a:lnTo>
                  <a:cubicBezTo>
                    <a:pt x="15506" y="78130"/>
                    <a:pt x="15461" y="78092"/>
                    <a:pt x="15414" y="78055"/>
                  </a:cubicBezTo>
                  <a:cubicBezTo>
                    <a:pt x="15260" y="77944"/>
                    <a:pt x="15081" y="77892"/>
                    <a:pt x="14905" y="77892"/>
                  </a:cubicBezTo>
                  <a:cubicBezTo>
                    <a:pt x="14826" y="77892"/>
                    <a:pt x="14747" y="77902"/>
                    <a:pt x="14671" y="77923"/>
                  </a:cubicBezTo>
                  <a:lnTo>
                    <a:pt x="6061" y="55104"/>
                  </a:lnTo>
                  <a:cubicBezTo>
                    <a:pt x="6125" y="55054"/>
                    <a:pt x="6183" y="54997"/>
                    <a:pt x="6233" y="54928"/>
                  </a:cubicBezTo>
                  <a:cubicBezTo>
                    <a:pt x="6313" y="54818"/>
                    <a:pt x="6360" y="54692"/>
                    <a:pt x="6382" y="54567"/>
                  </a:cubicBezTo>
                  <a:close/>
                  <a:moveTo>
                    <a:pt x="91099" y="59489"/>
                  </a:moveTo>
                  <a:lnTo>
                    <a:pt x="104457" y="79682"/>
                  </a:lnTo>
                  <a:cubicBezTo>
                    <a:pt x="104363" y="79741"/>
                    <a:pt x="104277" y="79819"/>
                    <a:pt x="104210" y="79913"/>
                  </a:cubicBezTo>
                  <a:cubicBezTo>
                    <a:pt x="104146" y="80003"/>
                    <a:pt x="104103" y="80102"/>
                    <a:pt x="104076" y="80204"/>
                  </a:cubicBezTo>
                  <a:lnTo>
                    <a:pt x="88866" y="77650"/>
                  </a:lnTo>
                  <a:cubicBezTo>
                    <a:pt x="88877" y="77362"/>
                    <a:pt x="88749" y="77075"/>
                    <a:pt x="88499" y="76896"/>
                  </a:cubicBezTo>
                  <a:cubicBezTo>
                    <a:pt x="88425" y="76842"/>
                    <a:pt x="88344" y="76806"/>
                    <a:pt x="88260" y="76778"/>
                  </a:cubicBezTo>
                  <a:lnTo>
                    <a:pt x="90783" y="59563"/>
                  </a:lnTo>
                  <a:cubicBezTo>
                    <a:pt x="90892" y="59558"/>
                    <a:pt x="90999" y="59534"/>
                    <a:pt x="91099" y="59489"/>
                  </a:cubicBezTo>
                  <a:close/>
                  <a:moveTo>
                    <a:pt x="33100" y="62061"/>
                  </a:moveTo>
                  <a:lnTo>
                    <a:pt x="54828" y="69413"/>
                  </a:lnTo>
                  <a:cubicBezTo>
                    <a:pt x="54804" y="69712"/>
                    <a:pt x="54931" y="70016"/>
                    <a:pt x="55192" y="70201"/>
                  </a:cubicBezTo>
                  <a:cubicBezTo>
                    <a:pt x="55275" y="70262"/>
                    <a:pt x="55369" y="70305"/>
                    <a:pt x="55466" y="70333"/>
                  </a:cubicBezTo>
                  <a:lnTo>
                    <a:pt x="54144" y="97291"/>
                  </a:lnTo>
                  <a:cubicBezTo>
                    <a:pt x="54112" y="97293"/>
                    <a:pt x="54080" y="97293"/>
                    <a:pt x="54049" y="97298"/>
                  </a:cubicBezTo>
                  <a:cubicBezTo>
                    <a:pt x="53964" y="97313"/>
                    <a:pt x="53885" y="97342"/>
                    <a:pt x="53809" y="97378"/>
                  </a:cubicBezTo>
                  <a:lnTo>
                    <a:pt x="32845" y="62338"/>
                  </a:lnTo>
                  <a:cubicBezTo>
                    <a:pt x="32924" y="62281"/>
                    <a:pt x="32998" y="62217"/>
                    <a:pt x="33057" y="62136"/>
                  </a:cubicBezTo>
                  <a:cubicBezTo>
                    <a:pt x="33074" y="62112"/>
                    <a:pt x="33085" y="62086"/>
                    <a:pt x="33100" y="62061"/>
                  </a:cubicBezTo>
                  <a:close/>
                  <a:moveTo>
                    <a:pt x="56487" y="69893"/>
                  </a:moveTo>
                  <a:lnTo>
                    <a:pt x="87105" y="77517"/>
                  </a:lnTo>
                  <a:cubicBezTo>
                    <a:pt x="87088" y="77681"/>
                    <a:pt x="87116" y="77843"/>
                    <a:pt x="87186" y="77992"/>
                  </a:cubicBezTo>
                  <a:lnTo>
                    <a:pt x="54942" y="97700"/>
                  </a:lnTo>
                  <a:cubicBezTo>
                    <a:pt x="54883" y="97604"/>
                    <a:pt x="54803" y="97519"/>
                    <a:pt x="54708" y="97452"/>
                  </a:cubicBezTo>
                  <a:cubicBezTo>
                    <a:pt x="54609" y="97379"/>
                    <a:pt x="54496" y="97331"/>
                    <a:pt x="54379" y="97305"/>
                  </a:cubicBezTo>
                  <a:lnTo>
                    <a:pt x="55700" y="70367"/>
                  </a:lnTo>
                  <a:lnTo>
                    <a:pt x="55705" y="70367"/>
                  </a:lnTo>
                  <a:cubicBezTo>
                    <a:pt x="55753" y="70367"/>
                    <a:pt x="55802" y="70364"/>
                    <a:pt x="55850" y="70355"/>
                  </a:cubicBezTo>
                  <a:cubicBezTo>
                    <a:pt x="56084" y="70317"/>
                    <a:pt x="56287" y="70190"/>
                    <a:pt x="56427" y="69997"/>
                  </a:cubicBezTo>
                  <a:cubicBezTo>
                    <a:pt x="56450" y="69964"/>
                    <a:pt x="56468" y="69927"/>
                    <a:pt x="56487" y="69893"/>
                  </a:cubicBezTo>
                  <a:close/>
                  <a:moveTo>
                    <a:pt x="31811" y="62331"/>
                  </a:moveTo>
                  <a:cubicBezTo>
                    <a:pt x="31814" y="62333"/>
                    <a:pt x="31817" y="62338"/>
                    <a:pt x="31821" y="62340"/>
                  </a:cubicBezTo>
                  <a:cubicBezTo>
                    <a:pt x="31978" y="62452"/>
                    <a:pt x="32156" y="62506"/>
                    <a:pt x="32336" y="62506"/>
                  </a:cubicBezTo>
                  <a:cubicBezTo>
                    <a:pt x="32439" y="62506"/>
                    <a:pt x="32539" y="62482"/>
                    <a:pt x="32636" y="62447"/>
                  </a:cubicBezTo>
                  <a:lnTo>
                    <a:pt x="53611" y="97508"/>
                  </a:lnTo>
                  <a:cubicBezTo>
                    <a:pt x="53561" y="97551"/>
                    <a:pt x="53513" y="97602"/>
                    <a:pt x="53473" y="97657"/>
                  </a:cubicBezTo>
                  <a:cubicBezTo>
                    <a:pt x="53449" y="97691"/>
                    <a:pt x="53432" y="97726"/>
                    <a:pt x="53414" y="97761"/>
                  </a:cubicBezTo>
                  <a:lnTo>
                    <a:pt x="15678" y="79186"/>
                  </a:lnTo>
                  <a:cubicBezTo>
                    <a:pt x="15816" y="78926"/>
                    <a:pt x="15811" y="78622"/>
                    <a:pt x="15682" y="78371"/>
                  </a:cubicBezTo>
                  <a:lnTo>
                    <a:pt x="31811" y="62331"/>
                  </a:lnTo>
                  <a:close/>
                  <a:moveTo>
                    <a:pt x="1615" y="71499"/>
                  </a:moveTo>
                  <a:lnTo>
                    <a:pt x="14037" y="78573"/>
                  </a:lnTo>
                  <a:cubicBezTo>
                    <a:pt x="13958" y="78911"/>
                    <a:pt x="14084" y="79279"/>
                    <a:pt x="14383" y="79494"/>
                  </a:cubicBezTo>
                  <a:cubicBezTo>
                    <a:pt x="14539" y="79606"/>
                    <a:pt x="14719" y="79660"/>
                    <a:pt x="14898" y="79660"/>
                  </a:cubicBezTo>
                  <a:cubicBezTo>
                    <a:pt x="15136" y="79660"/>
                    <a:pt x="15368" y="79558"/>
                    <a:pt x="15538" y="79377"/>
                  </a:cubicBezTo>
                  <a:lnTo>
                    <a:pt x="53328" y="97978"/>
                  </a:lnTo>
                  <a:cubicBezTo>
                    <a:pt x="53297" y="98118"/>
                    <a:pt x="53305" y="98265"/>
                    <a:pt x="53342" y="98402"/>
                  </a:cubicBezTo>
                  <a:lnTo>
                    <a:pt x="44172" y="100939"/>
                  </a:lnTo>
                  <a:cubicBezTo>
                    <a:pt x="44109" y="100823"/>
                    <a:pt x="44023" y="100722"/>
                    <a:pt x="43914" y="100644"/>
                  </a:cubicBezTo>
                  <a:cubicBezTo>
                    <a:pt x="43762" y="100534"/>
                    <a:pt x="43583" y="100477"/>
                    <a:pt x="43400" y="100477"/>
                  </a:cubicBezTo>
                  <a:cubicBezTo>
                    <a:pt x="43351" y="100477"/>
                    <a:pt x="43302" y="100481"/>
                    <a:pt x="43253" y="100489"/>
                  </a:cubicBezTo>
                  <a:cubicBezTo>
                    <a:pt x="43020" y="100528"/>
                    <a:pt x="42817" y="100655"/>
                    <a:pt x="42677" y="100848"/>
                  </a:cubicBezTo>
                  <a:cubicBezTo>
                    <a:pt x="42516" y="101072"/>
                    <a:pt x="42479" y="101346"/>
                    <a:pt x="42546" y="101594"/>
                  </a:cubicBezTo>
                  <a:lnTo>
                    <a:pt x="31935" y="108097"/>
                  </a:lnTo>
                  <a:cubicBezTo>
                    <a:pt x="31872" y="107978"/>
                    <a:pt x="31783" y="107872"/>
                    <a:pt x="31671" y="107790"/>
                  </a:cubicBezTo>
                  <a:cubicBezTo>
                    <a:pt x="31516" y="107679"/>
                    <a:pt x="31337" y="107626"/>
                    <a:pt x="31160" y="107626"/>
                  </a:cubicBezTo>
                  <a:cubicBezTo>
                    <a:pt x="30986" y="107626"/>
                    <a:pt x="30812" y="107678"/>
                    <a:pt x="30664" y="107776"/>
                  </a:cubicBezTo>
                  <a:lnTo>
                    <a:pt x="1598" y="71519"/>
                  </a:lnTo>
                  <a:cubicBezTo>
                    <a:pt x="1603" y="71511"/>
                    <a:pt x="1609" y="71506"/>
                    <a:pt x="1615" y="71499"/>
                  </a:cubicBezTo>
                  <a:close/>
                  <a:moveTo>
                    <a:pt x="87314" y="78191"/>
                  </a:moveTo>
                  <a:cubicBezTo>
                    <a:pt x="87360" y="78243"/>
                    <a:pt x="87409" y="78293"/>
                    <a:pt x="87467" y="78334"/>
                  </a:cubicBezTo>
                  <a:cubicBezTo>
                    <a:pt x="87623" y="78447"/>
                    <a:pt x="87803" y="78500"/>
                    <a:pt x="87981" y="78500"/>
                  </a:cubicBezTo>
                  <a:cubicBezTo>
                    <a:pt x="88023" y="78500"/>
                    <a:pt x="88063" y="78493"/>
                    <a:pt x="88103" y="78485"/>
                  </a:cubicBezTo>
                  <a:lnTo>
                    <a:pt x="95457" y="108915"/>
                  </a:lnTo>
                  <a:cubicBezTo>
                    <a:pt x="95228" y="108955"/>
                    <a:pt x="95026" y="109080"/>
                    <a:pt x="94890" y="109271"/>
                  </a:cubicBezTo>
                  <a:cubicBezTo>
                    <a:pt x="94886" y="109276"/>
                    <a:pt x="94884" y="109281"/>
                    <a:pt x="94880" y="109287"/>
                  </a:cubicBezTo>
                  <a:lnTo>
                    <a:pt x="55049" y="98390"/>
                  </a:lnTo>
                  <a:cubicBezTo>
                    <a:pt x="55079" y="98272"/>
                    <a:pt x="55087" y="98149"/>
                    <a:pt x="55066" y="98026"/>
                  </a:cubicBezTo>
                  <a:cubicBezTo>
                    <a:pt x="55060" y="97989"/>
                    <a:pt x="55048" y="97954"/>
                    <a:pt x="55038" y="97917"/>
                  </a:cubicBezTo>
                  <a:lnTo>
                    <a:pt x="87314" y="78191"/>
                  </a:lnTo>
                  <a:close/>
                  <a:moveTo>
                    <a:pt x="42637" y="101815"/>
                  </a:moveTo>
                  <a:cubicBezTo>
                    <a:pt x="42697" y="101917"/>
                    <a:pt x="42779" y="102009"/>
                    <a:pt x="42882" y="102083"/>
                  </a:cubicBezTo>
                  <a:cubicBezTo>
                    <a:pt x="43034" y="102192"/>
                    <a:pt x="43212" y="102249"/>
                    <a:pt x="43395" y="102249"/>
                  </a:cubicBezTo>
                  <a:cubicBezTo>
                    <a:pt x="43443" y="102249"/>
                    <a:pt x="43493" y="102245"/>
                    <a:pt x="43541" y="102237"/>
                  </a:cubicBezTo>
                  <a:cubicBezTo>
                    <a:pt x="43588" y="102229"/>
                    <a:pt x="43633" y="102216"/>
                    <a:pt x="43679" y="102201"/>
                  </a:cubicBezTo>
                  <a:lnTo>
                    <a:pt x="55444" y="118817"/>
                  </a:lnTo>
                  <a:cubicBezTo>
                    <a:pt x="55361" y="118874"/>
                    <a:pt x="55285" y="118944"/>
                    <a:pt x="55225" y="119027"/>
                  </a:cubicBezTo>
                  <a:cubicBezTo>
                    <a:pt x="55134" y="119155"/>
                    <a:pt x="55081" y="119302"/>
                    <a:pt x="55066" y="119454"/>
                  </a:cubicBezTo>
                  <a:lnTo>
                    <a:pt x="38399" y="118443"/>
                  </a:lnTo>
                  <a:lnTo>
                    <a:pt x="31738" y="109173"/>
                  </a:lnTo>
                  <a:cubicBezTo>
                    <a:pt x="31789" y="109128"/>
                    <a:pt x="31835" y="109080"/>
                    <a:pt x="31876" y="109025"/>
                  </a:cubicBezTo>
                  <a:cubicBezTo>
                    <a:pt x="32014" y="108832"/>
                    <a:pt x="32069" y="108598"/>
                    <a:pt x="32030" y="108364"/>
                  </a:cubicBezTo>
                  <a:cubicBezTo>
                    <a:pt x="32027" y="108350"/>
                    <a:pt x="32021" y="108336"/>
                    <a:pt x="32017" y="108321"/>
                  </a:cubicBezTo>
                  <a:lnTo>
                    <a:pt x="42637" y="101815"/>
                  </a:lnTo>
                  <a:close/>
                  <a:moveTo>
                    <a:pt x="54958" y="98612"/>
                  </a:moveTo>
                  <a:lnTo>
                    <a:pt x="94775" y="109505"/>
                  </a:lnTo>
                  <a:cubicBezTo>
                    <a:pt x="94674" y="109802"/>
                    <a:pt x="94737" y="110137"/>
                    <a:pt x="94949" y="110374"/>
                  </a:cubicBezTo>
                  <a:lnTo>
                    <a:pt x="79975" y="127087"/>
                  </a:lnTo>
                  <a:cubicBezTo>
                    <a:pt x="79970" y="127084"/>
                    <a:pt x="79968" y="127081"/>
                    <a:pt x="79965" y="127079"/>
                  </a:cubicBezTo>
                  <a:cubicBezTo>
                    <a:pt x="79813" y="126970"/>
                    <a:pt x="79634" y="126913"/>
                    <a:pt x="79451" y="126913"/>
                  </a:cubicBezTo>
                  <a:cubicBezTo>
                    <a:pt x="79403" y="126913"/>
                    <a:pt x="79354" y="126917"/>
                    <a:pt x="79305" y="126925"/>
                  </a:cubicBezTo>
                  <a:cubicBezTo>
                    <a:pt x="79089" y="126960"/>
                    <a:pt x="78902" y="127074"/>
                    <a:pt x="78766" y="127242"/>
                  </a:cubicBezTo>
                  <a:lnTo>
                    <a:pt x="44129" y="101861"/>
                  </a:lnTo>
                  <a:cubicBezTo>
                    <a:pt x="44257" y="101672"/>
                    <a:pt x="44310" y="101447"/>
                    <a:pt x="44272" y="101221"/>
                  </a:cubicBezTo>
                  <a:cubicBezTo>
                    <a:pt x="44268" y="101201"/>
                    <a:pt x="44262" y="101182"/>
                    <a:pt x="44256" y="101162"/>
                  </a:cubicBezTo>
                  <a:lnTo>
                    <a:pt x="53432" y="98624"/>
                  </a:lnTo>
                  <a:cubicBezTo>
                    <a:pt x="53492" y="98727"/>
                    <a:pt x="53573" y="98820"/>
                    <a:pt x="53678" y="98895"/>
                  </a:cubicBezTo>
                  <a:cubicBezTo>
                    <a:pt x="53834" y="99007"/>
                    <a:pt x="54013" y="99061"/>
                    <a:pt x="54193" y="99061"/>
                  </a:cubicBezTo>
                  <a:cubicBezTo>
                    <a:pt x="54468" y="99061"/>
                    <a:pt x="54740" y="98932"/>
                    <a:pt x="54914" y="98692"/>
                  </a:cubicBezTo>
                  <a:cubicBezTo>
                    <a:pt x="54931" y="98666"/>
                    <a:pt x="54943" y="98639"/>
                    <a:pt x="54958" y="98612"/>
                  </a:cubicBezTo>
                  <a:close/>
                  <a:moveTo>
                    <a:pt x="58749" y="0"/>
                  </a:moveTo>
                  <a:cubicBezTo>
                    <a:pt x="58700" y="0"/>
                    <a:pt x="58651" y="4"/>
                    <a:pt x="58601" y="13"/>
                  </a:cubicBezTo>
                  <a:cubicBezTo>
                    <a:pt x="58368" y="51"/>
                    <a:pt x="58165" y="178"/>
                    <a:pt x="58026" y="371"/>
                  </a:cubicBezTo>
                  <a:cubicBezTo>
                    <a:pt x="57906" y="537"/>
                    <a:pt x="57857" y="730"/>
                    <a:pt x="57863" y="922"/>
                  </a:cubicBezTo>
                  <a:lnTo>
                    <a:pt x="34925" y="10097"/>
                  </a:lnTo>
                  <a:cubicBezTo>
                    <a:pt x="34868" y="9931"/>
                    <a:pt x="34761" y="9780"/>
                    <a:pt x="34608" y="9669"/>
                  </a:cubicBezTo>
                  <a:cubicBezTo>
                    <a:pt x="34451" y="9557"/>
                    <a:pt x="34271" y="9503"/>
                    <a:pt x="34092" y="9503"/>
                  </a:cubicBezTo>
                  <a:cubicBezTo>
                    <a:pt x="33816" y="9503"/>
                    <a:pt x="33545" y="9631"/>
                    <a:pt x="33372" y="9872"/>
                  </a:cubicBezTo>
                  <a:cubicBezTo>
                    <a:pt x="33234" y="10064"/>
                    <a:pt x="33180" y="10299"/>
                    <a:pt x="33218" y="10533"/>
                  </a:cubicBezTo>
                  <a:cubicBezTo>
                    <a:pt x="33257" y="10766"/>
                    <a:pt x="33384" y="10969"/>
                    <a:pt x="33577" y="11108"/>
                  </a:cubicBezTo>
                  <a:cubicBezTo>
                    <a:pt x="33733" y="11221"/>
                    <a:pt x="33912" y="11274"/>
                    <a:pt x="34091" y="11274"/>
                  </a:cubicBezTo>
                  <a:cubicBezTo>
                    <a:pt x="34316" y="11274"/>
                    <a:pt x="34535" y="11185"/>
                    <a:pt x="34704" y="11023"/>
                  </a:cubicBezTo>
                  <a:lnTo>
                    <a:pt x="59844" y="45919"/>
                  </a:lnTo>
                  <a:lnTo>
                    <a:pt x="59844" y="45919"/>
                  </a:lnTo>
                  <a:lnTo>
                    <a:pt x="29110" y="21654"/>
                  </a:lnTo>
                  <a:cubicBezTo>
                    <a:pt x="29111" y="21652"/>
                    <a:pt x="29113" y="21651"/>
                    <a:pt x="29117" y="21648"/>
                  </a:cubicBezTo>
                  <a:cubicBezTo>
                    <a:pt x="29401" y="21251"/>
                    <a:pt x="29309" y="20697"/>
                    <a:pt x="28913" y="20413"/>
                  </a:cubicBezTo>
                  <a:cubicBezTo>
                    <a:pt x="28757" y="20301"/>
                    <a:pt x="28577" y="20247"/>
                    <a:pt x="28399" y="20247"/>
                  </a:cubicBezTo>
                  <a:cubicBezTo>
                    <a:pt x="28122" y="20247"/>
                    <a:pt x="27850" y="20375"/>
                    <a:pt x="27678" y="20616"/>
                  </a:cubicBezTo>
                  <a:cubicBezTo>
                    <a:pt x="27393" y="21013"/>
                    <a:pt x="27485" y="21567"/>
                    <a:pt x="27881" y="21851"/>
                  </a:cubicBezTo>
                  <a:cubicBezTo>
                    <a:pt x="28037" y="21963"/>
                    <a:pt x="28217" y="22017"/>
                    <a:pt x="28396" y="22017"/>
                  </a:cubicBezTo>
                  <a:cubicBezTo>
                    <a:pt x="28561" y="22017"/>
                    <a:pt x="28722" y="21967"/>
                    <a:pt x="28864" y="21877"/>
                  </a:cubicBezTo>
                  <a:lnTo>
                    <a:pt x="57922" y="58717"/>
                  </a:lnTo>
                  <a:cubicBezTo>
                    <a:pt x="57920" y="58718"/>
                    <a:pt x="57919" y="58719"/>
                    <a:pt x="57916" y="58723"/>
                  </a:cubicBezTo>
                  <a:lnTo>
                    <a:pt x="16459" y="26054"/>
                  </a:lnTo>
                  <a:cubicBezTo>
                    <a:pt x="16652" y="25671"/>
                    <a:pt x="16546" y="25194"/>
                    <a:pt x="16188" y="24937"/>
                  </a:cubicBezTo>
                  <a:cubicBezTo>
                    <a:pt x="16032" y="24825"/>
                    <a:pt x="15851" y="24771"/>
                    <a:pt x="15672" y="24771"/>
                  </a:cubicBezTo>
                  <a:cubicBezTo>
                    <a:pt x="15397" y="24771"/>
                    <a:pt x="15125" y="24899"/>
                    <a:pt x="14952" y="25140"/>
                  </a:cubicBezTo>
                  <a:cubicBezTo>
                    <a:pt x="14668" y="25537"/>
                    <a:pt x="14760" y="26091"/>
                    <a:pt x="15155" y="26375"/>
                  </a:cubicBezTo>
                  <a:cubicBezTo>
                    <a:pt x="15308" y="26486"/>
                    <a:pt x="15486" y="26541"/>
                    <a:pt x="15671" y="26541"/>
                  </a:cubicBezTo>
                  <a:cubicBezTo>
                    <a:pt x="15719" y="26541"/>
                    <a:pt x="15768" y="26537"/>
                    <a:pt x="15816" y="26529"/>
                  </a:cubicBezTo>
                  <a:cubicBezTo>
                    <a:pt x="15834" y="26526"/>
                    <a:pt x="15850" y="26520"/>
                    <a:pt x="15866" y="26516"/>
                  </a:cubicBezTo>
                  <a:lnTo>
                    <a:pt x="31824" y="60903"/>
                  </a:lnTo>
                  <a:cubicBezTo>
                    <a:pt x="31748" y="60958"/>
                    <a:pt x="31675" y="61023"/>
                    <a:pt x="31618" y="61103"/>
                  </a:cubicBezTo>
                  <a:cubicBezTo>
                    <a:pt x="31568" y="61173"/>
                    <a:pt x="31534" y="61248"/>
                    <a:pt x="31507" y="61324"/>
                  </a:cubicBezTo>
                  <a:lnTo>
                    <a:pt x="6390" y="54326"/>
                  </a:lnTo>
                  <a:cubicBezTo>
                    <a:pt x="6367" y="54081"/>
                    <a:pt x="6245" y="53846"/>
                    <a:pt x="6030" y="53692"/>
                  </a:cubicBezTo>
                  <a:cubicBezTo>
                    <a:pt x="5874" y="53581"/>
                    <a:pt x="5694" y="53527"/>
                    <a:pt x="5515" y="53527"/>
                  </a:cubicBezTo>
                  <a:cubicBezTo>
                    <a:pt x="5239" y="53527"/>
                    <a:pt x="4967" y="53655"/>
                    <a:pt x="4794" y="53896"/>
                  </a:cubicBezTo>
                  <a:cubicBezTo>
                    <a:pt x="4510" y="54293"/>
                    <a:pt x="4602" y="54846"/>
                    <a:pt x="4998" y="55131"/>
                  </a:cubicBezTo>
                  <a:cubicBezTo>
                    <a:pt x="5154" y="55243"/>
                    <a:pt x="5334" y="55297"/>
                    <a:pt x="5512" y="55297"/>
                  </a:cubicBezTo>
                  <a:cubicBezTo>
                    <a:pt x="5630" y="55297"/>
                    <a:pt x="5746" y="55269"/>
                    <a:pt x="5854" y="55223"/>
                  </a:cubicBezTo>
                  <a:lnTo>
                    <a:pt x="14454" y="78011"/>
                  </a:lnTo>
                  <a:cubicBezTo>
                    <a:pt x="14348" y="78072"/>
                    <a:pt x="14255" y="78154"/>
                    <a:pt x="14180" y="78258"/>
                  </a:cubicBezTo>
                  <a:cubicBezTo>
                    <a:pt x="14159" y="78289"/>
                    <a:pt x="14143" y="78321"/>
                    <a:pt x="14124" y="78354"/>
                  </a:cubicBezTo>
                  <a:lnTo>
                    <a:pt x="1732" y="71295"/>
                  </a:lnTo>
                  <a:cubicBezTo>
                    <a:pt x="1882" y="70925"/>
                    <a:pt x="1769" y="70488"/>
                    <a:pt x="1431" y="70244"/>
                  </a:cubicBezTo>
                  <a:cubicBezTo>
                    <a:pt x="1279" y="70136"/>
                    <a:pt x="1101" y="70079"/>
                    <a:pt x="918" y="70079"/>
                  </a:cubicBezTo>
                  <a:cubicBezTo>
                    <a:pt x="869" y="70079"/>
                    <a:pt x="819" y="70083"/>
                    <a:pt x="770" y="70091"/>
                  </a:cubicBezTo>
                  <a:cubicBezTo>
                    <a:pt x="535" y="70130"/>
                    <a:pt x="333" y="70257"/>
                    <a:pt x="193" y="70449"/>
                  </a:cubicBezTo>
                  <a:cubicBezTo>
                    <a:pt x="56" y="70642"/>
                    <a:pt x="1" y="70875"/>
                    <a:pt x="40" y="71109"/>
                  </a:cubicBezTo>
                  <a:cubicBezTo>
                    <a:pt x="79" y="71343"/>
                    <a:pt x="206" y="71547"/>
                    <a:pt x="399" y="71685"/>
                  </a:cubicBezTo>
                  <a:cubicBezTo>
                    <a:pt x="555" y="71797"/>
                    <a:pt x="734" y="71851"/>
                    <a:pt x="913" y="71851"/>
                  </a:cubicBezTo>
                  <a:cubicBezTo>
                    <a:pt x="1096" y="71851"/>
                    <a:pt x="1276" y="71789"/>
                    <a:pt x="1426" y="71680"/>
                  </a:cubicBezTo>
                  <a:lnTo>
                    <a:pt x="30491" y="107933"/>
                  </a:lnTo>
                  <a:cubicBezTo>
                    <a:pt x="30474" y="107952"/>
                    <a:pt x="30454" y="107971"/>
                    <a:pt x="30437" y="107994"/>
                  </a:cubicBezTo>
                  <a:cubicBezTo>
                    <a:pt x="30426" y="108010"/>
                    <a:pt x="30418" y="108029"/>
                    <a:pt x="30408" y="108045"/>
                  </a:cubicBezTo>
                  <a:lnTo>
                    <a:pt x="5131" y="93125"/>
                  </a:lnTo>
                  <a:cubicBezTo>
                    <a:pt x="5273" y="92758"/>
                    <a:pt x="5159" y="92325"/>
                    <a:pt x="4826" y="92087"/>
                  </a:cubicBezTo>
                  <a:cubicBezTo>
                    <a:pt x="4669" y="91975"/>
                    <a:pt x="4489" y="91921"/>
                    <a:pt x="4311" y="91921"/>
                  </a:cubicBezTo>
                  <a:cubicBezTo>
                    <a:pt x="4035" y="91921"/>
                    <a:pt x="3763" y="92050"/>
                    <a:pt x="3589" y="92291"/>
                  </a:cubicBezTo>
                  <a:cubicBezTo>
                    <a:pt x="3305" y="92688"/>
                    <a:pt x="3397" y="93241"/>
                    <a:pt x="3792" y="93527"/>
                  </a:cubicBezTo>
                  <a:cubicBezTo>
                    <a:pt x="3950" y="93639"/>
                    <a:pt x="4128" y="93692"/>
                    <a:pt x="4308" y="93692"/>
                  </a:cubicBezTo>
                  <a:cubicBezTo>
                    <a:pt x="4578" y="93692"/>
                    <a:pt x="4846" y="93566"/>
                    <a:pt x="5020" y="93332"/>
                  </a:cubicBezTo>
                  <a:lnTo>
                    <a:pt x="30310" y="108260"/>
                  </a:lnTo>
                  <a:cubicBezTo>
                    <a:pt x="30273" y="108387"/>
                    <a:pt x="30261" y="108519"/>
                    <a:pt x="30283" y="108652"/>
                  </a:cubicBezTo>
                  <a:cubicBezTo>
                    <a:pt x="30322" y="108886"/>
                    <a:pt x="30449" y="109090"/>
                    <a:pt x="30642" y="109228"/>
                  </a:cubicBezTo>
                  <a:cubicBezTo>
                    <a:pt x="30795" y="109337"/>
                    <a:pt x="30972" y="109394"/>
                    <a:pt x="31155" y="109394"/>
                  </a:cubicBezTo>
                  <a:cubicBezTo>
                    <a:pt x="31203" y="109394"/>
                    <a:pt x="31252" y="109389"/>
                    <a:pt x="31301" y="109382"/>
                  </a:cubicBezTo>
                  <a:cubicBezTo>
                    <a:pt x="31386" y="109367"/>
                    <a:pt x="31466" y="109337"/>
                    <a:pt x="31543" y="109302"/>
                  </a:cubicBezTo>
                  <a:lnTo>
                    <a:pt x="38242" y="118625"/>
                  </a:lnTo>
                  <a:lnTo>
                    <a:pt x="38274" y="118671"/>
                  </a:lnTo>
                  <a:lnTo>
                    <a:pt x="55072" y="119689"/>
                  </a:lnTo>
                  <a:cubicBezTo>
                    <a:pt x="55111" y="119923"/>
                    <a:pt x="55238" y="120126"/>
                    <a:pt x="55429" y="120263"/>
                  </a:cubicBezTo>
                  <a:cubicBezTo>
                    <a:pt x="55585" y="120375"/>
                    <a:pt x="55765" y="120428"/>
                    <a:pt x="55944" y="120428"/>
                  </a:cubicBezTo>
                  <a:cubicBezTo>
                    <a:pt x="56219" y="120428"/>
                    <a:pt x="56492" y="120300"/>
                    <a:pt x="56664" y="120059"/>
                  </a:cubicBezTo>
                  <a:cubicBezTo>
                    <a:pt x="56949" y="119663"/>
                    <a:pt x="56857" y="119109"/>
                    <a:pt x="56461" y="118824"/>
                  </a:cubicBezTo>
                  <a:cubicBezTo>
                    <a:pt x="56309" y="118716"/>
                    <a:pt x="56131" y="118659"/>
                    <a:pt x="55949" y="118659"/>
                  </a:cubicBezTo>
                  <a:cubicBezTo>
                    <a:pt x="55900" y="118659"/>
                    <a:pt x="55850" y="118663"/>
                    <a:pt x="55801" y="118671"/>
                  </a:cubicBezTo>
                  <a:cubicBezTo>
                    <a:pt x="55750" y="118679"/>
                    <a:pt x="55702" y="118694"/>
                    <a:pt x="55655" y="118710"/>
                  </a:cubicBezTo>
                  <a:lnTo>
                    <a:pt x="43893" y="102095"/>
                  </a:lnTo>
                  <a:cubicBezTo>
                    <a:pt x="43920" y="102077"/>
                    <a:pt x="43946" y="102056"/>
                    <a:pt x="43971" y="102035"/>
                  </a:cubicBezTo>
                  <a:lnTo>
                    <a:pt x="78639" y="127440"/>
                  </a:lnTo>
                  <a:cubicBezTo>
                    <a:pt x="78569" y="127597"/>
                    <a:pt x="78545" y="127770"/>
                    <a:pt x="78575" y="127942"/>
                  </a:cubicBezTo>
                  <a:cubicBezTo>
                    <a:pt x="78613" y="128175"/>
                    <a:pt x="78740" y="128380"/>
                    <a:pt x="78933" y="128518"/>
                  </a:cubicBezTo>
                  <a:cubicBezTo>
                    <a:pt x="79089" y="128630"/>
                    <a:pt x="79269" y="128683"/>
                    <a:pt x="79447" y="128683"/>
                  </a:cubicBezTo>
                  <a:cubicBezTo>
                    <a:pt x="79723" y="128683"/>
                    <a:pt x="79996" y="128555"/>
                    <a:pt x="80168" y="128314"/>
                  </a:cubicBezTo>
                  <a:cubicBezTo>
                    <a:pt x="80402" y="127987"/>
                    <a:pt x="80378" y="127555"/>
                    <a:pt x="80140" y="127252"/>
                  </a:cubicBezTo>
                  <a:lnTo>
                    <a:pt x="95125" y="110526"/>
                  </a:lnTo>
                  <a:cubicBezTo>
                    <a:pt x="95273" y="110624"/>
                    <a:pt x="95441" y="110672"/>
                    <a:pt x="95607" y="110672"/>
                  </a:cubicBezTo>
                  <a:cubicBezTo>
                    <a:pt x="95788" y="110672"/>
                    <a:pt x="95963" y="110612"/>
                    <a:pt x="96112" y="110507"/>
                  </a:cubicBezTo>
                  <a:lnTo>
                    <a:pt x="102491" y="121570"/>
                  </a:lnTo>
                  <a:cubicBezTo>
                    <a:pt x="102377" y="121631"/>
                    <a:pt x="102271" y="121716"/>
                    <a:pt x="102190" y="121830"/>
                  </a:cubicBezTo>
                  <a:cubicBezTo>
                    <a:pt x="101904" y="122228"/>
                    <a:pt x="101997" y="122780"/>
                    <a:pt x="102393" y="123065"/>
                  </a:cubicBezTo>
                  <a:cubicBezTo>
                    <a:pt x="102545" y="123175"/>
                    <a:pt x="102723" y="123231"/>
                    <a:pt x="102906" y="123231"/>
                  </a:cubicBezTo>
                  <a:cubicBezTo>
                    <a:pt x="102954" y="123231"/>
                    <a:pt x="103004" y="123228"/>
                    <a:pt x="103052" y="123219"/>
                  </a:cubicBezTo>
                  <a:cubicBezTo>
                    <a:pt x="103284" y="123181"/>
                    <a:pt x="103489" y="123053"/>
                    <a:pt x="103626" y="122861"/>
                  </a:cubicBezTo>
                  <a:cubicBezTo>
                    <a:pt x="103912" y="122464"/>
                    <a:pt x="103819" y="121910"/>
                    <a:pt x="103423" y="121625"/>
                  </a:cubicBezTo>
                  <a:cubicBezTo>
                    <a:pt x="103268" y="121514"/>
                    <a:pt x="103091" y="121463"/>
                    <a:pt x="102915" y="121463"/>
                  </a:cubicBezTo>
                  <a:cubicBezTo>
                    <a:pt x="102846" y="121463"/>
                    <a:pt x="102778" y="121470"/>
                    <a:pt x="102712" y="121485"/>
                  </a:cubicBezTo>
                  <a:lnTo>
                    <a:pt x="96287" y="110342"/>
                  </a:lnTo>
                  <a:cubicBezTo>
                    <a:pt x="96298" y="110329"/>
                    <a:pt x="96313" y="110318"/>
                    <a:pt x="96325" y="110302"/>
                  </a:cubicBezTo>
                  <a:cubicBezTo>
                    <a:pt x="96610" y="109904"/>
                    <a:pt x="96518" y="109351"/>
                    <a:pt x="96121" y="109066"/>
                  </a:cubicBezTo>
                  <a:cubicBezTo>
                    <a:pt x="95993" y="108973"/>
                    <a:pt x="95844" y="108923"/>
                    <a:pt x="95692" y="108908"/>
                  </a:cubicBezTo>
                  <a:lnTo>
                    <a:pt x="88325" y="78424"/>
                  </a:lnTo>
                  <a:cubicBezTo>
                    <a:pt x="88400" y="78392"/>
                    <a:pt x="88472" y="78351"/>
                    <a:pt x="88538" y="78298"/>
                  </a:cubicBezTo>
                  <a:lnTo>
                    <a:pt x="112640" y="101661"/>
                  </a:lnTo>
                  <a:cubicBezTo>
                    <a:pt x="112415" y="102050"/>
                    <a:pt x="112513" y="102555"/>
                    <a:pt x="112886" y="102822"/>
                  </a:cubicBezTo>
                  <a:cubicBezTo>
                    <a:pt x="113043" y="102935"/>
                    <a:pt x="113222" y="102988"/>
                    <a:pt x="113401" y="102988"/>
                  </a:cubicBezTo>
                  <a:cubicBezTo>
                    <a:pt x="113421" y="102988"/>
                    <a:pt x="113442" y="102983"/>
                    <a:pt x="113461" y="102982"/>
                  </a:cubicBezTo>
                  <a:lnTo>
                    <a:pt x="118567" y="120230"/>
                  </a:lnTo>
                  <a:cubicBezTo>
                    <a:pt x="118456" y="120292"/>
                    <a:pt x="118356" y="120375"/>
                    <a:pt x="118277" y="120485"/>
                  </a:cubicBezTo>
                  <a:cubicBezTo>
                    <a:pt x="117993" y="120882"/>
                    <a:pt x="118085" y="121436"/>
                    <a:pt x="118480" y="121721"/>
                  </a:cubicBezTo>
                  <a:cubicBezTo>
                    <a:pt x="118632" y="121830"/>
                    <a:pt x="118811" y="121886"/>
                    <a:pt x="118994" y="121886"/>
                  </a:cubicBezTo>
                  <a:cubicBezTo>
                    <a:pt x="119042" y="121886"/>
                    <a:pt x="119091" y="121882"/>
                    <a:pt x="119139" y="121875"/>
                  </a:cubicBezTo>
                  <a:cubicBezTo>
                    <a:pt x="119372" y="121835"/>
                    <a:pt x="119577" y="121709"/>
                    <a:pt x="119715" y="121516"/>
                  </a:cubicBezTo>
                  <a:cubicBezTo>
                    <a:pt x="119999" y="121118"/>
                    <a:pt x="119907" y="120565"/>
                    <a:pt x="119511" y="120281"/>
                  </a:cubicBezTo>
                  <a:cubicBezTo>
                    <a:pt x="119357" y="120170"/>
                    <a:pt x="119179" y="120118"/>
                    <a:pt x="119002" y="120118"/>
                  </a:cubicBezTo>
                  <a:cubicBezTo>
                    <a:pt x="118929" y="120118"/>
                    <a:pt x="118856" y="120127"/>
                    <a:pt x="118785" y="120144"/>
                  </a:cubicBezTo>
                  <a:lnTo>
                    <a:pt x="113690" y="102933"/>
                  </a:lnTo>
                  <a:cubicBezTo>
                    <a:pt x="113856" y="102876"/>
                    <a:pt x="114009" y="102773"/>
                    <a:pt x="114121" y="102619"/>
                  </a:cubicBezTo>
                  <a:cubicBezTo>
                    <a:pt x="114405" y="102222"/>
                    <a:pt x="114313" y="101668"/>
                    <a:pt x="113917" y="101384"/>
                  </a:cubicBezTo>
                  <a:cubicBezTo>
                    <a:pt x="113762" y="101272"/>
                    <a:pt x="113582" y="101219"/>
                    <a:pt x="113404" y="101219"/>
                  </a:cubicBezTo>
                  <a:cubicBezTo>
                    <a:pt x="113177" y="101219"/>
                    <a:pt x="112951" y="101307"/>
                    <a:pt x="112782" y="101473"/>
                  </a:cubicBezTo>
                  <a:lnTo>
                    <a:pt x="88698" y="78130"/>
                  </a:lnTo>
                  <a:cubicBezTo>
                    <a:pt x="88756" y="78050"/>
                    <a:pt x="88793" y="77963"/>
                    <a:pt x="88820" y="77873"/>
                  </a:cubicBezTo>
                  <a:lnTo>
                    <a:pt x="104040" y="80436"/>
                  </a:lnTo>
                  <a:cubicBezTo>
                    <a:pt x="104042" y="80710"/>
                    <a:pt x="104168" y="80979"/>
                    <a:pt x="104406" y="81151"/>
                  </a:cubicBezTo>
                  <a:cubicBezTo>
                    <a:pt x="104559" y="81260"/>
                    <a:pt x="104736" y="81316"/>
                    <a:pt x="104920" y="81316"/>
                  </a:cubicBezTo>
                  <a:cubicBezTo>
                    <a:pt x="104968" y="81316"/>
                    <a:pt x="105019" y="81312"/>
                    <a:pt x="105067" y="81303"/>
                  </a:cubicBezTo>
                  <a:cubicBezTo>
                    <a:pt x="105299" y="81265"/>
                    <a:pt x="105503" y="81138"/>
                    <a:pt x="105641" y="80945"/>
                  </a:cubicBezTo>
                  <a:cubicBezTo>
                    <a:pt x="105673" y="80901"/>
                    <a:pt x="105700" y="80853"/>
                    <a:pt x="105722" y="80805"/>
                  </a:cubicBezTo>
                  <a:lnTo>
                    <a:pt x="125340" y="86830"/>
                  </a:lnTo>
                  <a:cubicBezTo>
                    <a:pt x="125298" y="87143"/>
                    <a:pt x="125422" y="87472"/>
                    <a:pt x="125697" y="87670"/>
                  </a:cubicBezTo>
                  <a:cubicBezTo>
                    <a:pt x="125850" y="87779"/>
                    <a:pt x="126027" y="87835"/>
                    <a:pt x="126212" y="87835"/>
                  </a:cubicBezTo>
                  <a:cubicBezTo>
                    <a:pt x="126260" y="87835"/>
                    <a:pt x="126310" y="87831"/>
                    <a:pt x="126358" y="87823"/>
                  </a:cubicBezTo>
                  <a:cubicBezTo>
                    <a:pt x="126590" y="87784"/>
                    <a:pt x="126795" y="87657"/>
                    <a:pt x="126932" y="87464"/>
                  </a:cubicBezTo>
                  <a:cubicBezTo>
                    <a:pt x="127070" y="87272"/>
                    <a:pt x="127125" y="87039"/>
                    <a:pt x="127086" y="86804"/>
                  </a:cubicBezTo>
                  <a:cubicBezTo>
                    <a:pt x="127048" y="86571"/>
                    <a:pt x="126920" y="86367"/>
                    <a:pt x="126728" y="86229"/>
                  </a:cubicBezTo>
                  <a:cubicBezTo>
                    <a:pt x="126572" y="86117"/>
                    <a:pt x="126392" y="86063"/>
                    <a:pt x="126213" y="86063"/>
                  </a:cubicBezTo>
                  <a:cubicBezTo>
                    <a:pt x="125937" y="86063"/>
                    <a:pt x="125665" y="86191"/>
                    <a:pt x="125492" y="86432"/>
                  </a:cubicBezTo>
                  <a:cubicBezTo>
                    <a:pt x="125454" y="86486"/>
                    <a:pt x="125423" y="86543"/>
                    <a:pt x="125399" y="86602"/>
                  </a:cubicBezTo>
                  <a:lnTo>
                    <a:pt x="105791" y="80580"/>
                  </a:lnTo>
                  <a:cubicBezTo>
                    <a:pt x="105808" y="80484"/>
                    <a:pt x="105812" y="80386"/>
                    <a:pt x="105795" y="80285"/>
                  </a:cubicBezTo>
                  <a:cubicBezTo>
                    <a:pt x="105757" y="80052"/>
                    <a:pt x="105629" y="79848"/>
                    <a:pt x="105437" y="79710"/>
                  </a:cubicBezTo>
                  <a:cubicBezTo>
                    <a:pt x="105283" y="79599"/>
                    <a:pt x="105105" y="79547"/>
                    <a:pt x="104928" y="79547"/>
                  </a:cubicBezTo>
                  <a:cubicBezTo>
                    <a:pt x="104839" y="79547"/>
                    <a:pt x="104751" y="79560"/>
                    <a:pt x="104666" y="79586"/>
                  </a:cubicBezTo>
                  <a:lnTo>
                    <a:pt x="91291" y="59370"/>
                  </a:lnTo>
                  <a:cubicBezTo>
                    <a:pt x="91351" y="59320"/>
                    <a:pt x="91408" y="59265"/>
                    <a:pt x="91454" y="59199"/>
                  </a:cubicBezTo>
                  <a:cubicBezTo>
                    <a:pt x="91612" y="58980"/>
                    <a:pt x="91650" y="58716"/>
                    <a:pt x="91591" y="58473"/>
                  </a:cubicBezTo>
                  <a:lnTo>
                    <a:pt x="121723" y="42022"/>
                  </a:lnTo>
                  <a:cubicBezTo>
                    <a:pt x="121773" y="42082"/>
                    <a:pt x="121827" y="42140"/>
                    <a:pt x="121893" y="42188"/>
                  </a:cubicBezTo>
                  <a:cubicBezTo>
                    <a:pt x="122049" y="42300"/>
                    <a:pt x="122229" y="42354"/>
                    <a:pt x="122408" y="42354"/>
                  </a:cubicBezTo>
                  <a:cubicBezTo>
                    <a:pt x="122508" y="42354"/>
                    <a:pt x="122608" y="42331"/>
                    <a:pt x="122702" y="42298"/>
                  </a:cubicBezTo>
                  <a:lnTo>
                    <a:pt x="143453" y="68738"/>
                  </a:lnTo>
                  <a:cubicBezTo>
                    <a:pt x="143438" y="68755"/>
                    <a:pt x="143422" y="68770"/>
                    <a:pt x="143408" y="68787"/>
                  </a:cubicBezTo>
                  <a:cubicBezTo>
                    <a:pt x="143123" y="69184"/>
                    <a:pt x="143215" y="69738"/>
                    <a:pt x="143613" y="70023"/>
                  </a:cubicBezTo>
                  <a:cubicBezTo>
                    <a:pt x="143769" y="70135"/>
                    <a:pt x="143948" y="70188"/>
                    <a:pt x="144127" y="70188"/>
                  </a:cubicBezTo>
                  <a:cubicBezTo>
                    <a:pt x="144155" y="70188"/>
                    <a:pt x="144182" y="70181"/>
                    <a:pt x="144210" y="70179"/>
                  </a:cubicBezTo>
                  <a:lnTo>
                    <a:pt x="150276" y="95191"/>
                  </a:lnTo>
                  <a:cubicBezTo>
                    <a:pt x="150132" y="95254"/>
                    <a:pt x="150005" y="95352"/>
                    <a:pt x="149911" y="95484"/>
                  </a:cubicBezTo>
                  <a:cubicBezTo>
                    <a:pt x="149774" y="95676"/>
                    <a:pt x="149718" y="95910"/>
                    <a:pt x="149758" y="96144"/>
                  </a:cubicBezTo>
                  <a:cubicBezTo>
                    <a:pt x="149796" y="96377"/>
                    <a:pt x="149923" y="96581"/>
                    <a:pt x="150116" y="96719"/>
                  </a:cubicBezTo>
                  <a:cubicBezTo>
                    <a:pt x="150272" y="96832"/>
                    <a:pt x="150451" y="96885"/>
                    <a:pt x="150630" y="96885"/>
                  </a:cubicBezTo>
                  <a:cubicBezTo>
                    <a:pt x="150905" y="96885"/>
                    <a:pt x="151178" y="96757"/>
                    <a:pt x="151351" y="96516"/>
                  </a:cubicBezTo>
                  <a:cubicBezTo>
                    <a:pt x="151633" y="96119"/>
                    <a:pt x="151542" y="95564"/>
                    <a:pt x="151145" y="95281"/>
                  </a:cubicBezTo>
                  <a:cubicBezTo>
                    <a:pt x="150994" y="95171"/>
                    <a:pt x="150817" y="95116"/>
                    <a:pt x="150635" y="95116"/>
                  </a:cubicBezTo>
                  <a:cubicBezTo>
                    <a:pt x="150591" y="95116"/>
                    <a:pt x="150546" y="95119"/>
                    <a:pt x="150501" y="95126"/>
                  </a:cubicBezTo>
                  <a:lnTo>
                    <a:pt x="144439" y="70126"/>
                  </a:lnTo>
                  <a:cubicBezTo>
                    <a:pt x="144598" y="70068"/>
                    <a:pt x="144742" y="69967"/>
                    <a:pt x="144848" y="69819"/>
                  </a:cubicBezTo>
                  <a:cubicBezTo>
                    <a:pt x="145133" y="69422"/>
                    <a:pt x="145041" y="68869"/>
                    <a:pt x="144643" y="68584"/>
                  </a:cubicBezTo>
                  <a:cubicBezTo>
                    <a:pt x="144489" y="68473"/>
                    <a:pt x="144310" y="68419"/>
                    <a:pt x="144133" y="68419"/>
                  </a:cubicBezTo>
                  <a:cubicBezTo>
                    <a:pt x="143954" y="68419"/>
                    <a:pt x="143776" y="68474"/>
                    <a:pt x="143625" y="68579"/>
                  </a:cubicBezTo>
                  <a:lnTo>
                    <a:pt x="122923" y="42187"/>
                  </a:lnTo>
                  <a:cubicBezTo>
                    <a:pt x="123003" y="42130"/>
                    <a:pt x="123078" y="42066"/>
                    <a:pt x="123137" y="41982"/>
                  </a:cubicBezTo>
                  <a:cubicBezTo>
                    <a:pt x="123422" y="41585"/>
                    <a:pt x="123330" y="41031"/>
                    <a:pt x="122934" y="40747"/>
                  </a:cubicBezTo>
                  <a:cubicBezTo>
                    <a:pt x="122782" y="40638"/>
                    <a:pt x="122603" y="40581"/>
                    <a:pt x="122419" y="40581"/>
                  </a:cubicBezTo>
                  <a:cubicBezTo>
                    <a:pt x="122371" y="40581"/>
                    <a:pt x="122322" y="40585"/>
                    <a:pt x="122273" y="40593"/>
                  </a:cubicBezTo>
                  <a:cubicBezTo>
                    <a:pt x="122040" y="40632"/>
                    <a:pt x="121837" y="40759"/>
                    <a:pt x="121699" y="40952"/>
                  </a:cubicBezTo>
                  <a:cubicBezTo>
                    <a:pt x="121684" y="40972"/>
                    <a:pt x="121674" y="40993"/>
                    <a:pt x="121662" y="41015"/>
                  </a:cubicBezTo>
                  <a:lnTo>
                    <a:pt x="88927" y="19118"/>
                  </a:lnTo>
                  <a:cubicBezTo>
                    <a:pt x="89200" y="18723"/>
                    <a:pt x="89106" y="18178"/>
                    <a:pt x="88714" y="17898"/>
                  </a:cubicBezTo>
                  <a:cubicBezTo>
                    <a:pt x="88558" y="17786"/>
                    <a:pt x="88378" y="17733"/>
                    <a:pt x="88200" y="17733"/>
                  </a:cubicBezTo>
                  <a:cubicBezTo>
                    <a:pt x="87924" y="17733"/>
                    <a:pt x="87652" y="17861"/>
                    <a:pt x="87479" y="18101"/>
                  </a:cubicBezTo>
                  <a:cubicBezTo>
                    <a:pt x="87463" y="18124"/>
                    <a:pt x="87452" y="18149"/>
                    <a:pt x="87437" y="18172"/>
                  </a:cubicBezTo>
                  <a:lnTo>
                    <a:pt x="59626" y="948"/>
                  </a:lnTo>
                  <a:cubicBezTo>
                    <a:pt x="59646" y="651"/>
                    <a:pt x="59520" y="351"/>
                    <a:pt x="59262" y="166"/>
                  </a:cubicBezTo>
                  <a:cubicBezTo>
                    <a:pt x="59111" y="58"/>
                    <a:pt x="58932" y="0"/>
                    <a:pt x="58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1522650" y="3538750"/>
              <a:ext cx="2417375" cy="1058350"/>
            </a:xfrm>
            <a:custGeom>
              <a:rect b="b" l="l" r="r" t="t"/>
              <a:pathLst>
                <a:path extrusionOk="0" h="42334" w="96695">
                  <a:moveTo>
                    <a:pt x="1008" y="1"/>
                  </a:moveTo>
                  <a:cubicBezTo>
                    <a:pt x="960" y="1"/>
                    <a:pt x="911" y="5"/>
                    <a:pt x="862" y="13"/>
                  </a:cubicBezTo>
                  <a:cubicBezTo>
                    <a:pt x="628" y="51"/>
                    <a:pt x="424" y="179"/>
                    <a:pt x="285" y="371"/>
                  </a:cubicBezTo>
                  <a:cubicBezTo>
                    <a:pt x="1" y="768"/>
                    <a:pt x="93" y="1321"/>
                    <a:pt x="489" y="1607"/>
                  </a:cubicBezTo>
                  <a:cubicBezTo>
                    <a:pt x="641" y="1716"/>
                    <a:pt x="819" y="1772"/>
                    <a:pt x="1002" y="1772"/>
                  </a:cubicBezTo>
                  <a:cubicBezTo>
                    <a:pt x="1050" y="1772"/>
                    <a:pt x="1100" y="1768"/>
                    <a:pt x="1148" y="1760"/>
                  </a:cubicBezTo>
                  <a:cubicBezTo>
                    <a:pt x="1382" y="1721"/>
                    <a:pt x="1585" y="1594"/>
                    <a:pt x="1724" y="1401"/>
                  </a:cubicBezTo>
                  <a:cubicBezTo>
                    <a:pt x="1775" y="1331"/>
                    <a:pt x="1812" y="1251"/>
                    <a:pt x="1839" y="1170"/>
                  </a:cubicBezTo>
                  <a:lnTo>
                    <a:pt x="49478" y="20273"/>
                  </a:lnTo>
                  <a:cubicBezTo>
                    <a:pt x="49259" y="20661"/>
                    <a:pt x="49358" y="21161"/>
                    <a:pt x="49729" y="21426"/>
                  </a:cubicBezTo>
                  <a:cubicBezTo>
                    <a:pt x="49886" y="21538"/>
                    <a:pt x="50065" y="21592"/>
                    <a:pt x="50244" y="21592"/>
                  </a:cubicBezTo>
                  <a:cubicBezTo>
                    <a:pt x="50520" y="21592"/>
                    <a:pt x="50792" y="21463"/>
                    <a:pt x="50965" y="21223"/>
                  </a:cubicBezTo>
                  <a:cubicBezTo>
                    <a:pt x="50983" y="21196"/>
                    <a:pt x="50997" y="21168"/>
                    <a:pt x="51011" y="21141"/>
                  </a:cubicBezTo>
                  <a:lnTo>
                    <a:pt x="70453" y="38632"/>
                  </a:lnTo>
                  <a:cubicBezTo>
                    <a:pt x="70320" y="38824"/>
                    <a:pt x="70266" y="39053"/>
                    <a:pt x="70304" y="39285"/>
                  </a:cubicBezTo>
                  <a:cubicBezTo>
                    <a:pt x="70342" y="39518"/>
                    <a:pt x="70469" y="39722"/>
                    <a:pt x="70662" y="39860"/>
                  </a:cubicBezTo>
                  <a:cubicBezTo>
                    <a:pt x="70818" y="39972"/>
                    <a:pt x="70998" y="40026"/>
                    <a:pt x="71176" y="40026"/>
                  </a:cubicBezTo>
                  <a:cubicBezTo>
                    <a:pt x="71452" y="40026"/>
                    <a:pt x="71725" y="39897"/>
                    <a:pt x="71897" y="39657"/>
                  </a:cubicBezTo>
                  <a:cubicBezTo>
                    <a:pt x="71957" y="39572"/>
                    <a:pt x="71998" y="39480"/>
                    <a:pt x="72025" y="39385"/>
                  </a:cubicBezTo>
                  <a:lnTo>
                    <a:pt x="94903" y="41502"/>
                  </a:lnTo>
                  <a:cubicBezTo>
                    <a:pt x="94919" y="41758"/>
                    <a:pt x="95040" y="42007"/>
                    <a:pt x="95266" y="42168"/>
                  </a:cubicBezTo>
                  <a:cubicBezTo>
                    <a:pt x="95423" y="42280"/>
                    <a:pt x="95601" y="42334"/>
                    <a:pt x="95781" y="42334"/>
                  </a:cubicBezTo>
                  <a:cubicBezTo>
                    <a:pt x="96056" y="42334"/>
                    <a:pt x="96329" y="42206"/>
                    <a:pt x="96502" y="41965"/>
                  </a:cubicBezTo>
                  <a:cubicBezTo>
                    <a:pt x="96639" y="41772"/>
                    <a:pt x="96694" y="41539"/>
                    <a:pt x="96655" y="41305"/>
                  </a:cubicBezTo>
                  <a:cubicBezTo>
                    <a:pt x="96620" y="41070"/>
                    <a:pt x="96493" y="40865"/>
                    <a:pt x="96301" y="40727"/>
                  </a:cubicBezTo>
                  <a:cubicBezTo>
                    <a:pt x="96148" y="40618"/>
                    <a:pt x="95971" y="40561"/>
                    <a:pt x="95788" y="40561"/>
                  </a:cubicBezTo>
                  <a:cubicBezTo>
                    <a:pt x="95739" y="40561"/>
                    <a:pt x="95690" y="40565"/>
                    <a:pt x="95641" y="40573"/>
                  </a:cubicBezTo>
                  <a:cubicBezTo>
                    <a:pt x="95408" y="40613"/>
                    <a:pt x="95203" y="40739"/>
                    <a:pt x="95065" y="40932"/>
                  </a:cubicBezTo>
                  <a:cubicBezTo>
                    <a:pt x="94993" y="41035"/>
                    <a:pt x="94944" y="41149"/>
                    <a:pt x="94920" y="41266"/>
                  </a:cubicBezTo>
                  <a:lnTo>
                    <a:pt x="72064" y="39153"/>
                  </a:lnTo>
                  <a:cubicBezTo>
                    <a:pt x="72068" y="38873"/>
                    <a:pt x="71940" y="38595"/>
                    <a:pt x="71697" y="38420"/>
                  </a:cubicBezTo>
                  <a:cubicBezTo>
                    <a:pt x="71545" y="38311"/>
                    <a:pt x="71367" y="38254"/>
                    <a:pt x="71183" y="38254"/>
                  </a:cubicBezTo>
                  <a:cubicBezTo>
                    <a:pt x="71134" y="38254"/>
                    <a:pt x="71085" y="38258"/>
                    <a:pt x="71036" y="38266"/>
                  </a:cubicBezTo>
                  <a:cubicBezTo>
                    <a:pt x="70879" y="38292"/>
                    <a:pt x="70737" y="38361"/>
                    <a:pt x="70617" y="38461"/>
                  </a:cubicBezTo>
                  <a:lnTo>
                    <a:pt x="51109" y="20911"/>
                  </a:lnTo>
                  <a:cubicBezTo>
                    <a:pt x="51188" y="20572"/>
                    <a:pt x="51063" y="20203"/>
                    <a:pt x="50764" y="19988"/>
                  </a:cubicBezTo>
                  <a:cubicBezTo>
                    <a:pt x="50609" y="19877"/>
                    <a:pt x="50430" y="19824"/>
                    <a:pt x="50253" y="19824"/>
                  </a:cubicBezTo>
                  <a:cubicBezTo>
                    <a:pt x="50023" y="19824"/>
                    <a:pt x="49796" y="19913"/>
                    <a:pt x="49627" y="20080"/>
                  </a:cubicBezTo>
                  <a:lnTo>
                    <a:pt x="1890" y="937"/>
                  </a:lnTo>
                  <a:cubicBezTo>
                    <a:pt x="1894" y="873"/>
                    <a:pt x="1893" y="807"/>
                    <a:pt x="1881" y="741"/>
                  </a:cubicBezTo>
                  <a:cubicBezTo>
                    <a:pt x="1842" y="507"/>
                    <a:pt x="1715" y="304"/>
                    <a:pt x="1523" y="167"/>
                  </a:cubicBezTo>
                  <a:cubicBezTo>
                    <a:pt x="1371" y="58"/>
                    <a:pt x="1192" y="1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" name="Google Shape;134;p16"/>
          <p:cNvSpPr txBox="1"/>
          <p:nvPr>
            <p:ph type="title"/>
          </p:nvPr>
        </p:nvSpPr>
        <p:spPr>
          <a:xfrm>
            <a:off x="713225" y="707075"/>
            <a:ext cx="2345400" cy="97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5" name="Google Shape;135;p16"/>
          <p:cNvSpPr txBox="1"/>
          <p:nvPr>
            <p:ph idx="1" type="subTitle"/>
          </p:nvPr>
        </p:nvSpPr>
        <p:spPr>
          <a:xfrm>
            <a:off x="713225" y="1606775"/>
            <a:ext cx="2345400" cy="11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6" name="Google Shape;136;p16"/>
          <p:cNvSpPr/>
          <p:nvPr>
            <p:ph idx="2" type="pic"/>
          </p:nvPr>
        </p:nvSpPr>
        <p:spPr>
          <a:xfrm>
            <a:off x="5588500" y="539500"/>
            <a:ext cx="2801100" cy="4064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37" name="Google Shape;137;p16"/>
          <p:cNvSpPr/>
          <p:nvPr>
            <p:ph idx="3" type="pic"/>
          </p:nvPr>
        </p:nvSpPr>
        <p:spPr>
          <a:xfrm>
            <a:off x="3171450" y="539500"/>
            <a:ext cx="2304300" cy="2285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38" name="Google Shape;138;p16"/>
          <p:cNvSpPr/>
          <p:nvPr>
            <p:ph idx="4" type="pic"/>
          </p:nvPr>
        </p:nvSpPr>
        <p:spPr>
          <a:xfrm>
            <a:off x="3171450" y="2953775"/>
            <a:ext cx="2304300" cy="1650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39" name="Google Shape;139;p16"/>
          <p:cNvSpPr/>
          <p:nvPr>
            <p:ph idx="5" type="pic"/>
          </p:nvPr>
        </p:nvSpPr>
        <p:spPr>
          <a:xfrm>
            <a:off x="754400" y="2953775"/>
            <a:ext cx="2304300" cy="1650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7"/>
          <p:cNvGrpSpPr/>
          <p:nvPr/>
        </p:nvGrpSpPr>
        <p:grpSpPr>
          <a:xfrm>
            <a:off x="0" y="4"/>
            <a:ext cx="9144004" cy="5143496"/>
            <a:chOff x="0" y="4"/>
            <a:chExt cx="9144004" cy="5143496"/>
          </a:xfrm>
        </p:grpSpPr>
        <p:pic>
          <p:nvPicPr>
            <p:cNvPr id="142" name="Google Shape;142;p1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5400000">
              <a:off x="-564975" y="1487975"/>
              <a:ext cx="4220500" cy="3090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5400000">
              <a:off x="6335799" y="-429125"/>
              <a:ext cx="2379077" cy="323733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4" name="Google Shape;144;p17"/>
          <p:cNvGrpSpPr/>
          <p:nvPr/>
        </p:nvGrpSpPr>
        <p:grpSpPr>
          <a:xfrm flipH="1" rot="-10539848">
            <a:off x="6108563" y="4049075"/>
            <a:ext cx="4573901" cy="3479217"/>
            <a:chOff x="1522650" y="1117750"/>
            <a:chExt cx="4574075" cy="3479350"/>
          </a:xfrm>
        </p:grpSpPr>
        <p:sp>
          <p:nvSpPr>
            <p:cNvPr id="145" name="Google Shape;145;p17"/>
            <p:cNvSpPr/>
            <p:nvPr/>
          </p:nvSpPr>
          <p:spPr>
            <a:xfrm>
              <a:off x="2305900" y="1117750"/>
              <a:ext cx="3790825" cy="3217100"/>
            </a:xfrm>
            <a:custGeom>
              <a:rect b="b" l="l" r="r" t="t"/>
              <a:pathLst>
                <a:path extrusionOk="0" h="128684" w="151633">
                  <a:moveTo>
                    <a:pt x="59573" y="1190"/>
                  </a:moveTo>
                  <a:lnTo>
                    <a:pt x="87345" y="18391"/>
                  </a:lnTo>
                  <a:cubicBezTo>
                    <a:pt x="87254" y="18737"/>
                    <a:pt x="87376" y="19117"/>
                    <a:pt x="87682" y="19337"/>
                  </a:cubicBezTo>
                  <a:cubicBezTo>
                    <a:pt x="87712" y="19358"/>
                    <a:pt x="87742" y="19374"/>
                    <a:pt x="87773" y="19391"/>
                  </a:cubicBezTo>
                  <a:lnTo>
                    <a:pt x="73089" y="35287"/>
                  </a:lnTo>
                  <a:cubicBezTo>
                    <a:pt x="73041" y="35228"/>
                    <a:pt x="72987" y="35173"/>
                    <a:pt x="72923" y="35127"/>
                  </a:cubicBezTo>
                  <a:cubicBezTo>
                    <a:pt x="72772" y="35017"/>
                    <a:pt x="72594" y="34961"/>
                    <a:pt x="72410" y="34961"/>
                  </a:cubicBezTo>
                  <a:cubicBezTo>
                    <a:pt x="72364" y="34961"/>
                    <a:pt x="72317" y="34964"/>
                    <a:pt x="72269" y="34972"/>
                  </a:cubicBezTo>
                  <a:lnTo>
                    <a:pt x="59361" y="1513"/>
                  </a:lnTo>
                  <a:cubicBezTo>
                    <a:pt x="59397" y="1478"/>
                    <a:pt x="59435" y="1443"/>
                    <a:pt x="59466" y="1400"/>
                  </a:cubicBezTo>
                  <a:cubicBezTo>
                    <a:pt x="59513" y="1335"/>
                    <a:pt x="59546" y="1262"/>
                    <a:pt x="59573" y="1190"/>
                  </a:cubicBezTo>
                  <a:close/>
                  <a:moveTo>
                    <a:pt x="57905" y="1155"/>
                  </a:moveTo>
                  <a:cubicBezTo>
                    <a:pt x="57962" y="1330"/>
                    <a:pt x="58069" y="1490"/>
                    <a:pt x="58229" y="1604"/>
                  </a:cubicBezTo>
                  <a:cubicBezTo>
                    <a:pt x="58385" y="1716"/>
                    <a:pt x="58564" y="1770"/>
                    <a:pt x="58744" y="1770"/>
                  </a:cubicBezTo>
                  <a:cubicBezTo>
                    <a:pt x="58890" y="1770"/>
                    <a:pt x="59035" y="1731"/>
                    <a:pt x="59165" y="1661"/>
                  </a:cubicBezTo>
                  <a:lnTo>
                    <a:pt x="72044" y="35042"/>
                  </a:lnTo>
                  <a:cubicBezTo>
                    <a:pt x="71907" y="35103"/>
                    <a:pt x="71787" y="35197"/>
                    <a:pt x="71696" y="35320"/>
                  </a:cubicBezTo>
                  <a:lnTo>
                    <a:pt x="34939" y="10633"/>
                  </a:lnTo>
                  <a:cubicBezTo>
                    <a:pt x="34967" y="10533"/>
                    <a:pt x="34978" y="10431"/>
                    <a:pt x="34971" y="10330"/>
                  </a:cubicBezTo>
                  <a:lnTo>
                    <a:pt x="57905" y="1155"/>
                  </a:lnTo>
                  <a:close/>
                  <a:moveTo>
                    <a:pt x="34896" y="10886"/>
                  </a:moveTo>
                  <a:lnTo>
                    <a:pt x="71585" y="35528"/>
                  </a:lnTo>
                  <a:cubicBezTo>
                    <a:pt x="71451" y="35873"/>
                    <a:pt x="71547" y="36273"/>
                    <a:pt x="71839" y="36520"/>
                  </a:cubicBezTo>
                  <a:lnTo>
                    <a:pt x="61150" y="46075"/>
                  </a:lnTo>
                  <a:cubicBezTo>
                    <a:pt x="61131" y="46059"/>
                    <a:pt x="61114" y="46040"/>
                    <a:pt x="61092" y="46024"/>
                  </a:cubicBezTo>
                  <a:cubicBezTo>
                    <a:pt x="60938" y="45913"/>
                    <a:pt x="60760" y="45860"/>
                    <a:pt x="60583" y="45860"/>
                  </a:cubicBezTo>
                  <a:cubicBezTo>
                    <a:pt x="60438" y="45860"/>
                    <a:pt x="60294" y="45896"/>
                    <a:pt x="60165" y="45964"/>
                  </a:cubicBezTo>
                  <a:lnTo>
                    <a:pt x="34896" y="10886"/>
                  </a:lnTo>
                  <a:close/>
                  <a:moveTo>
                    <a:pt x="88012" y="19481"/>
                  </a:moveTo>
                  <a:cubicBezTo>
                    <a:pt x="88073" y="19495"/>
                    <a:pt x="88135" y="19503"/>
                    <a:pt x="88199" y="19503"/>
                  </a:cubicBezTo>
                  <a:cubicBezTo>
                    <a:pt x="88236" y="19503"/>
                    <a:pt x="88270" y="19496"/>
                    <a:pt x="88308" y="19491"/>
                  </a:cubicBezTo>
                  <a:lnTo>
                    <a:pt x="90601" y="57808"/>
                  </a:lnTo>
                  <a:cubicBezTo>
                    <a:pt x="90477" y="57828"/>
                    <a:pt x="90359" y="57878"/>
                    <a:pt x="90253" y="57948"/>
                  </a:cubicBezTo>
                  <a:lnTo>
                    <a:pt x="73040" y="36456"/>
                  </a:lnTo>
                  <a:cubicBezTo>
                    <a:pt x="73069" y="36426"/>
                    <a:pt x="73102" y="36397"/>
                    <a:pt x="73126" y="36363"/>
                  </a:cubicBezTo>
                  <a:cubicBezTo>
                    <a:pt x="73264" y="36171"/>
                    <a:pt x="73319" y="35936"/>
                    <a:pt x="73280" y="35702"/>
                  </a:cubicBezTo>
                  <a:cubicBezTo>
                    <a:pt x="73268" y="35629"/>
                    <a:pt x="73244" y="35561"/>
                    <a:pt x="73216" y="35494"/>
                  </a:cubicBezTo>
                  <a:lnTo>
                    <a:pt x="88012" y="19481"/>
                  </a:lnTo>
                  <a:close/>
                  <a:moveTo>
                    <a:pt x="88769" y="19295"/>
                  </a:moveTo>
                  <a:lnTo>
                    <a:pt x="121569" y="41232"/>
                  </a:lnTo>
                  <a:cubicBezTo>
                    <a:pt x="121516" y="41429"/>
                    <a:pt x="121532" y="41636"/>
                    <a:pt x="121612" y="41820"/>
                  </a:cubicBezTo>
                  <a:lnTo>
                    <a:pt x="91516" y="58252"/>
                  </a:lnTo>
                  <a:cubicBezTo>
                    <a:pt x="91455" y="58141"/>
                    <a:pt x="91371" y="58040"/>
                    <a:pt x="91261" y="57962"/>
                  </a:cubicBezTo>
                  <a:cubicBezTo>
                    <a:pt x="91131" y="57868"/>
                    <a:pt x="90984" y="57820"/>
                    <a:pt x="90835" y="57804"/>
                  </a:cubicBezTo>
                  <a:lnTo>
                    <a:pt x="88539" y="19431"/>
                  </a:lnTo>
                  <a:cubicBezTo>
                    <a:pt x="88621" y="19396"/>
                    <a:pt x="88699" y="19354"/>
                    <a:pt x="88769" y="19295"/>
                  </a:cubicBezTo>
                  <a:close/>
                  <a:moveTo>
                    <a:pt x="72858" y="36603"/>
                  </a:moveTo>
                  <a:lnTo>
                    <a:pt x="90079" y="58104"/>
                  </a:lnTo>
                  <a:cubicBezTo>
                    <a:pt x="90062" y="58125"/>
                    <a:pt x="90041" y="58144"/>
                    <a:pt x="90025" y="58165"/>
                  </a:cubicBezTo>
                  <a:cubicBezTo>
                    <a:pt x="89989" y="58216"/>
                    <a:pt x="89960" y="58268"/>
                    <a:pt x="89936" y="58323"/>
                  </a:cubicBezTo>
                  <a:lnTo>
                    <a:pt x="61457" y="46818"/>
                  </a:lnTo>
                  <a:cubicBezTo>
                    <a:pt x="61473" y="46617"/>
                    <a:pt x="61422" y="46416"/>
                    <a:pt x="61307" y="46247"/>
                  </a:cubicBezTo>
                  <a:lnTo>
                    <a:pt x="72044" y="36651"/>
                  </a:lnTo>
                  <a:cubicBezTo>
                    <a:pt x="72160" y="36702"/>
                    <a:pt x="72283" y="36731"/>
                    <a:pt x="72406" y="36731"/>
                  </a:cubicBezTo>
                  <a:cubicBezTo>
                    <a:pt x="72565" y="36731"/>
                    <a:pt x="72719" y="36684"/>
                    <a:pt x="72858" y="36603"/>
                  </a:cubicBezTo>
                  <a:close/>
                  <a:moveTo>
                    <a:pt x="29406" y="22188"/>
                  </a:moveTo>
                  <a:lnTo>
                    <a:pt x="59857" y="46227"/>
                  </a:lnTo>
                  <a:cubicBezTo>
                    <a:pt x="59573" y="46625"/>
                    <a:pt x="59665" y="47178"/>
                    <a:pt x="60061" y="47462"/>
                  </a:cubicBezTo>
                  <a:cubicBezTo>
                    <a:pt x="60098" y="47488"/>
                    <a:pt x="60135" y="47509"/>
                    <a:pt x="60173" y="47529"/>
                  </a:cubicBezTo>
                  <a:lnTo>
                    <a:pt x="58655" y="58545"/>
                  </a:lnTo>
                  <a:cubicBezTo>
                    <a:pt x="58595" y="58532"/>
                    <a:pt x="58534" y="58525"/>
                    <a:pt x="58473" y="58525"/>
                  </a:cubicBezTo>
                  <a:cubicBezTo>
                    <a:pt x="58354" y="58525"/>
                    <a:pt x="58236" y="58550"/>
                    <a:pt x="58125" y="58596"/>
                  </a:cubicBezTo>
                  <a:lnTo>
                    <a:pt x="29406" y="22188"/>
                  </a:lnTo>
                  <a:close/>
                  <a:moveTo>
                    <a:pt x="16326" y="26247"/>
                  </a:moveTo>
                  <a:lnTo>
                    <a:pt x="57750" y="58893"/>
                  </a:lnTo>
                  <a:cubicBezTo>
                    <a:pt x="57750" y="58894"/>
                    <a:pt x="57749" y="58894"/>
                    <a:pt x="57748" y="58895"/>
                  </a:cubicBezTo>
                  <a:cubicBezTo>
                    <a:pt x="57632" y="59054"/>
                    <a:pt x="57582" y="59240"/>
                    <a:pt x="57584" y="59421"/>
                  </a:cubicBezTo>
                  <a:lnTo>
                    <a:pt x="33209" y="61477"/>
                  </a:lnTo>
                  <a:cubicBezTo>
                    <a:pt x="33171" y="61253"/>
                    <a:pt x="33049" y="61044"/>
                    <a:pt x="32851" y="60900"/>
                  </a:cubicBezTo>
                  <a:cubicBezTo>
                    <a:pt x="32696" y="60788"/>
                    <a:pt x="32515" y="60735"/>
                    <a:pt x="32336" y="60735"/>
                  </a:cubicBezTo>
                  <a:cubicBezTo>
                    <a:pt x="32231" y="60735"/>
                    <a:pt x="32126" y="60753"/>
                    <a:pt x="32028" y="60789"/>
                  </a:cubicBezTo>
                  <a:lnTo>
                    <a:pt x="16086" y="26436"/>
                  </a:lnTo>
                  <a:cubicBezTo>
                    <a:pt x="16176" y="26387"/>
                    <a:pt x="16257" y="26325"/>
                    <a:pt x="16326" y="26247"/>
                  </a:cubicBezTo>
                  <a:close/>
                  <a:moveTo>
                    <a:pt x="57622" y="59652"/>
                  </a:moveTo>
                  <a:cubicBezTo>
                    <a:pt x="57674" y="59839"/>
                    <a:pt x="57783" y="60008"/>
                    <a:pt x="57952" y="60129"/>
                  </a:cubicBezTo>
                  <a:cubicBezTo>
                    <a:pt x="58054" y="60201"/>
                    <a:pt x="58165" y="60247"/>
                    <a:pt x="58279" y="60272"/>
                  </a:cubicBezTo>
                  <a:lnTo>
                    <a:pt x="55785" y="68604"/>
                  </a:lnTo>
                  <a:cubicBezTo>
                    <a:pt x="55759" y="68602"/>
                    <a:pt x="55732" y="68601"/>
                    <a:pt x="55705" y="68601"/>
                  </a:cubicBezTo>
                  <a:cubicBezTo>
                    <a:pt x="55430" y="68601"/>
                    <a:pt x="55160" y="68726"/>
                    <a:pt x="54987" y="68966"/>
                  </a:cubicBezTo>
                  <a:cubicBezTo>
                    <a:pt x="54939" y="69034"/>
                    <a:pt x="54905" y="69108"/>
                    <a:pt x="54878" y="69182"/>
                  </a:cubicBezTo>
                  <a:lnTo>
                    <a:pt x="33192" y="61843"/>
                  </a:lnTo>
                  <a:cubicBezTo>
                    <a:pt x="33203" y="61799"/>
                    <a:pt x="33210" y="61755"/>
                    <a:pt x="33214" y="61709"/>
                  </a:cubicBezTo>
                  <a:lnTo>
                    <a:pt x="57622" y="59652"/>
                  </a:lnTo>
                  <a:close/>
                  <a:moveTo>
                    <a:pt x="61404" y="47049"/>
                  </a:moveTo>
                  <a:lnTo>
                    <a:pt x="89872" y="58550"/>
                  </a:lnTo>
                  <a:cubicBezTo>
                    <a:pt x="89825" y="58868"/>
                    <a:pt x="89949" y="59201"/>
                    <a:pt x="90228" y="59401"/>
                  </a:cubicBezTo>
                  <a:cubicBezTo>
                    <a:pt x="90327" y="59471"/>
                    <a:pt x="90435" y="59515"/>
                    <a:pt x="90546" y="59541"/>
                  </a:cubicBezTo>
                  <a:lnTo>
                    <a:pt x="88027" y="76730"/>
                  </a:lnTo>
                  <a:cubicBezTo>
                    <a:pt x="88011" y="76729"/>
                    <a:pt x="87994" y="76729"/>
                    <a:pt x="87977" y="76729"/>
                  </a:cubicBezTo>
                  <a:cubicBezTo>
                    <a:pt x="87931" y="76729"/>
                    <a:pt x="87884" y="76732"/>
                    <a:pt x="87837" y="76740"/>
                  </a:cubicBezTo>
                  <a:cubicBezTo>
                    <a:pt x="87715" y="76760"/>
                    <a:pt x="87603" y="76805"/>
                    <a:pt x="87501" y="76869"/>
                  </a:cubicBezTo>
                  <a:lnTo>
                    <a:pt x="61265" y="47294"/>
                  </a:lnTo>
                  <a:cubicBezTo>
                    <a:pt x="61275" y="47282"/>
                    <a:pt x="61288" y="47273"/>
                    <a:pt x="61297" y="47259"/>
                  </a:cubicBezTo>
                  <a:cubicBezTo>
                    <a:pt x="61344" y="47194"/>
                    <a:pt x="61377" y="47123"/>
                    <a:pt x="61404" y="47049"/>
                  </a:cubicBezTo>
                  <a:close/>
                  <a:moveTo>
                    <a:pt x="61096" y="47455"/>
                  </a:moveTo>
                  <a:lnTo>
                    <a:pt x="87328" y="77024"/>
                  </a:lnTo>
                  <a:cubicBezTo>
                    <a:pt x="87322" y="77033"/>
                    <a:pt x="87314" y="77039"/>
                    <a:pt x="87308" y="77047"/>
                  </a:cubicBezTo>
                  <a:lnTo>
                    <a:pt x="59297" y="59712"/>
                  </a:lnTo>
                  <a:cubicBezTo>
                    <a:pt x="59429" y="59348"/>
                    <a:pt x="59315" y="58926"/>
                    <a:pt x="58985" y="58689"/>
                  </a:cubicBezTo>
                  <a:cubicBezTo>
                    <a:pt x="58952" y="58665"/>
                    <a:pt x="58916" y="58648"/>
                    <a:pt x="58882" y="58628"/>
                  </a:cubicBezTo>
                  <a:lnTo>
                    <a:pt x="60400" y="47607"/>
                  </a:lnTo>
                  <a:cubicBezTo>
                    <a:pt x="60459" y="47619"/>
                    <a:pt x="60519" y="47627"/>
                    <a:pt x="60578" y="47627"/>
                  </a:cubicBezTo>
                  <a:cubicBezTo>
                    <a:pt x="60762" y="47627"/>
                    <a:pt x="60943" y="47564"/>
                    <a:pt x="61096" y="47455"/>
                  </a:cubicBezTo>
                  <a:close/>
                  <a:moveTo>
                    <a:pt x="59189" y="59922"/>
                  </a:moveTo>
                  <a:lnTo>
                    <a:pt x="87178" y="77244"/>
                  </a:lnTo>
                  <a:cubicBezTo>
                    <a:pt x="87172" y="77259"/>
                    <a:pt x="87166" y="77275"/>
                    <a:pt x="87161" y="77291"/>
                  </a:cubicBezTo>
                  <a:lnTo>
                    <a:pt x="56571" y="69673"/>
                  </a:lnTo>
                  <a:cubicBezTo>
                    <a:pt x="56646" y="69338"/>
                    <a:pt x="56520" y="68976"/>
                    <a:pt x="56224" y="68763"/>
                  </a:cubicBezTo>
                  <a:cubicBezTo>
                    <a:pt x="56157" y="68717"/>
                    <a:pt x="56087" y="68682"/>
                    <a:pt x="56015" y="68656"/>
                  </a:cubicBezTo>
                  <a:lnTo>
                    <a:pt x="58519" y="60290"/>
                  </a:lnTo>
                  <a:cubicBezTo>
                    <a:pt x="58777" y="60275"/>
                    <a:pt x="59025" y="60152"/>
                    <a:pt x="59188" y="59926"/>
                  </a:cubicBezTo>
                  <a:cubicBezTo>
                    <a:pt x="59189" y="59924"/>
                    <a:pt x="59189" y="59923"/>
                    <a:pt x="59189" y="59922"/>
                  </a:cubicBezTo>
                  <a:close/>
                  <a:moveTo>
                    <a:pt x="6382" y="54567"/>
                  </a:moveTo>
                  <a:lnTo>
                    <a:pt x="31456" y="61554"/>
                  </a:lnTo>
                  <a:cubicBezTo>
                    <a:pt x="31440" y="61772"/>
                    <a:pt x="31506" y="61990"/>
                    <a:pt x="31643" y="62166"/>
                  </a:cubicBezTo>
                  <a:lnTo>
                    <a:pt x="15546" y="78173"/>
                  </a:lnTo>
                  <a:cubicBezTo>
                    <a:pt x="15506" y="78130"/>
                    <a:pt x="15461" y="78092"/>
                    <a:pt x="15414" y="78055"/>
                  </a:cubicBezTo>
                  <a:cubicBezTo>
                    <a:pt x="15260" y="77944"/>
                    <a:pt x="15081" y="77892"/>
                    <a:pt x="14905" y="77892"/>
                  </a:cubicBezTo>
                  <a:cubicBezTo>
                    <a:pt x="14826" y="77892"/>
                    <a:pt x="14747" y="77902"/>
                    <a:pt x="14671" y="77923"/>
                  </a:cubicBezTo>
                  <a:lnTo>
                    <a:pt x="6061" y="55104"/>
                  </a:lnTo>
                  <a:cubicBezTo>
                    <a:pt x="6125" y="55054"/>
                    <a:pt x="6183" y="54997"/>
                    <a:pt x="6233" y="54928"/>
                  </a:cubicBezTo>
                  <a:cubicBezTo>
                    <a:pt x="6313" y="54818"/>
                    <a:pt x="6360" y="54692"/>
                    <a:pt x="6382" y="54567"/>
                  </a:cubicBezTo>
                  <a:close/>
                  <a:moveTo>
                    <a:pt x="91099" y="59489"/>
                  </a:moveTo>
                  <a:lnTo>
                    <a:pt x="104457" y="79682"/>
                  </a:lnTo>
                  <a:cubicBezTo>
                    <a:pt x="104363" y="79741"/>
                    <a:pt x="104277" y="79819"/>
                    <a:pt x="104210" y="79913"/>
                  </a:cubicBezTo>
                  <a:cubicBezTo>
                    <a:pt x="104146" y="80003"/>
                    <a:pt x="104103" y="80102"/>
                    <a:pt x="104076" y="80204"/>
                  </a:cubicBezTo>
                  <a:lnTo>
                    <a:pt x="88866" y="77650"/>
                  </a:lnTo>
                  <a:cubicBezTo>
                    <a:pt x="88877" y="77362"/>
                    <a:pt x="88749" y="77075"/>
                    <a:pt x="88499" y="76896"/>
                  </a:cubicBezTo>
                  <a:cubicBezTo>
                    <a:pt x="88425" y="76842"/>
                    <a:pt x="88344" y="76806"/>
                    <a:pt x="88260" y="76778"/>
                  </a:cubicBezTo>
                  <a:lnTo>
                    <a:pt x="90783" y="59563"/>
                  </a:lnTo>
                  <a:cubicBezTo>
                    <a:pt x="90892" y="59558"/>
                    <a:pt x="90999" y="59534"/>
                    <a:pt x="91099" y="59489"/>
                  </a:cubicBezTo>
                  <a:close/>
                  <a:moveTo>
                    <a:pt x="33100" y="62061"/>
                  </a:moveTo>
                  <a:lnTo>
                    <a:pt x="54828" y="69413"/>
                  </a:lnTo>
                  <a:cubicBezTo>
                    <a:pt x="54804" y="69712"/>
                    <a:pt x="54931" y="70016"/>
                    <a:pt x="55192" y="70201"/>
                  </a:cubicBezTo>
                  <a:cubicBezTo>
                    <a:pt x="55275" y="70262"/>
                    <a:pt x="55369" y="70305"/>
                    <a:pt x="55466" y="70333"/>
                  </a:cubicBezTo>
                  <a:lnTo>
                    <a:pt x="54144" y="97291"/>
                  </a:lnTo>
                  <a:cubicBezTo>
                    <a:pt x="54112" y="97293"/>
                    <a:pt x="54080" y="97293"/>
                    <a:pt x="54049" y="97298"/>
                  </a:cubicBezTo>
                  <a:cubicBezTo>
                    <a:pt x="53964" y="97313"/>
                    <a:pt x="53885" y="97342"/>
                    <a:pt x="53809" y="97378"/>
                  </a:cubicBezTo>
                  <a:lnTo>
                    <a:pt x="32845" y="62338"/>
                  </a:lnTo>
                  <a:cubicBezTo>
                    <a:pt x="32924" y="62281"/>
                    <a:pt x="32998" y="62217"/>
                    <a:pt x="33057" y="62136"/>
                  </a:cubicBezTo>
                  <a:cubicBezTo>
                    <a:pt x="33074" y="62112"/>
                    <a:pt x="33085" y="62086"/>
                    <a:pt x="33100" y="62061"/>
                  </a:cubicBezTo>
                  <a:close/>
                  <a:moveTo>
                    <a:pt x="56487" y="69893"/>
                  </a:moveTo>
                  <a:lnTo>
                    <a:pt x="87105" y="77517"/>
                  </a:lnTo>
                  <a:cubicBezTo>
                    <a:pt x="87088" y="77681"/>
                    <a:pt x="87116" y="77843"/>
                    <a:pt x="87186" y="77992"/>
                  </a:cubicBezTo>
                  <a:lnTo>
                    <a:pt x="54942" y="97700"/>
                  </a:lnTo>
                  <a:cubicBezTo>
                    <a:pt x="54883" y="97604"/>
                    <a:pt x="54803" y="97519"/>
                    <a:pt x="54708" y="97452"/>
                  </a:cubicBezTo>
                  <a:cubicBezTo>
                    <a:pt x="54609" y="97379"/>
                    <a:pt x="54496" y="97331"/>
                    <a:pt x="54379" y="97305"/>
                  </a:cubicBezTo>
                  <a:lnTo>
                    <a:pt x="55700" y="70367"/>
                  </a:lnTo>
                  <a:lnTo>
                    <a:pt x="55705" y="70367"/>
                  </a:lnTo>
                  <a:cubicBezTo>
                    <a:pt x="55753" y="70367"/>
                    <a:pt x="55802" y="70364"/>
                    <a:pt x="55850" y="70355"/>
                  </a:cubicBezTo>
                  <a:cubicBezTo>
                    <a:pt x="56084" y="70317"/>
                    <a:pt x="56287" y="70190"/>
                    <a:pt x="56427" y="69997"/>
                  </a:cubicBezTo>
                  <a:cubicBezTo>
                    <a:pt x="56450" y="69964"/>
                    <a:pt x="56468" y="69927"/>
                    <a:pt x="56487" y="69893"/>
                  </a:cubicBezTo>
                  <a:close/>
                  <a:moveTo>
                    <a:pt x="31811" y="62331"/>
                  </a:moveTo>
                  <a:cubicBezTo>
                    <a:pt x="31814" y="62333"/>
                    <a:pt x="31817" y="62338"/>
                    <a:pt x="31821" y="62340"/>
                  </a:cubicBezTo>
                  <a:cubicBezTo>
                    <a:pt x="31978" y="62452"/>
                    <a:pt x="32156" y="62506"/>
                    <a:pt x="32336" y="62506"/>
                  </a:cubicBezTo>
                  <a:cubicBezTo>
                    <a:pt x="32439" y="62506"/>
                    <a:pt x="32539" y="62482"/>
                    <a:pt x="32636" y="62447"/>
                  </a:cubicBezTo>
                  <a:lnTo>
                    <a:pt x="53611" y="97508"/>
                  </a:lnTo>
                  <a:cubicBezTo>
                    <a:pt x="53561" y="97551"/>
                    <a:pt x="53513" y="97602"/>
                    <a:pt x="53473" y="97657"/>
                  </a:cubicBezTo>
                  <a:cubicBezTo>
                    <a:pt x="53449" y="97691"/>
                    <a:pt x="53432" y="97726"/>
                    <a:pt x="53414" y="97761"/>
                  </a:cubicBezTo>
                  <a:lnTo>
                    <a:pt x="15678" y="79186"/>
                  </a:lnTo>
                  <a:cubicBezTo>
                    <a:pt x="15816" y="78926"/>
                    <a:pt x="15811" y="78622"/>
                    <a:pt x="15682" y="78371"/>
                  </a:cubicBezTo>
                  <a:lnTo>
                    <a:pt x="31811" y="62331"/>
                  </a:lnTo>
                  <a:close/>
                  <a:moveTo>
                    <a:pt x="1615" y="71499"/>
                  </a:moveTo>
                  <a:lnTo>
                    <a:pt x="14037" y="78573"/>
                  </a:lnTo>
                  <a:cubicBezTo>
                    <a:pt x="13958" y="78911"/>
                    <a:pt x="14084" y="79279"/>
                    <a:pt x="14383" y="79494"/>
                  </a:cubicBezTo>
                  <a:cubicBezTo>
                    <a:pt x="14539" y="79606"/>
                    <a:pt x="14719" y="79660"/>
                    <a:pt x="14898" y="79660"/>
                  </a:cubicBezTo>
                  <a:cubicBezTo>
                    <a:pt x="15136" y="79660"/>
                    <a:pt x="15368" y="79558"/>
                    <a:pt x="15538" y="79377"/>
                  </a:cubicBezTo>
                  <a:lnTo>
                    <a:pt x="53328" y="97978"/>
                  </a:lnTo>
                  <a:cubicBezTo>
                    <a:pt x="53297" y="98118"/>
                    <a:pt x="53305" y="98265"/>
                    <a:pt x="53342" y="98402"/>
                  </a:cubicBezTo>
                  <a:lnTo>
                    <a:pt x="44172" y="100939"/>
                  </a:lnTo>
                  <a:cubicBezTo>
                    <a:pt x="44109" y="100823"/>
                    <a:pt x="44023" y="100722"/>
                    <a:pt x="43914" y="100644"/>
                  </a:cubicBezTo>
                  <a:cubicBezTo>
                    <a:pt x="43762" y="100534"/>
                    <a:pt x="43583" y="100477"/>
                    <a:pt x="43400" y="100477"/>
                  </a:cubicBezTo>
                  <a:cubicBezTo>
                    <a:pt x="43351" y="100477"/>
                    <a:pt x="43302" y="100481"/>
                    <a:pt x="43253" y="100489"/>
                  </a:cubicBezTo>
                  <a:cubicBezTo>
                    <a:pt x="43020" y="100528"/>
                    <a:pt x="42817" y="100655"/>
                    <a:pt x="42677" y="100848"/>
                  </a:cubicBezTo>
                  <a:cubicBezTo>
                    <a:pt x="42516" y="101072"/>
                    <a:pt x="42479" y="101346"/>
                    <a:pt x="42546" y="101594"/>
                  </a:cubicBezTo>
                  <a:lnTo>
                    <a:pt x="31935" y="108097"/>
                  </a:lnTo>
                  <a:cubicBezTo>
                    <a:pt x="31872" y="107978"/>
                    <a:pt x="31783" y="107872"/>
                    <a:pt x="31671" y="107790"/>
                  </a:cubicBezTo>
                  <a:cubicBezTo>
                    <a:pt x="31516" y="107679"/>
                    <a:pt x="31337" y="107626"/>
                    <a:pt x="31160" y="107626"/>
                  </a:cubicBezTo>
                  <a:cubicBezTo>
                    <a:pt x="30986" y="107626"/>
                    <a:pt x="30812" y="107678"/>
                    <a:pt x="30664" y="107776"/>
                  </a:cubicBezTo>
                  <a:lnTo>
                    <a:pt x="1598" y="71519"/>
                  </a:lnTo>
                  <a:cubicBezTo>
                    <a:pt x="1603" y="71511"/>
                    <a:pt x="1609" y="71506"/>
                    <a:pt x="1615" y="71499"/>
                  </a:cubicBezTo>
                  <a:close/>
                  <a:moveTo>
                    <a:pt x="87314" y="78191"/>
                  </a:moveTo>
                  <a:cubicBezTo>
                    <a:pt x="87360" y="78243"/>
                    <a:pt x="87409" y="78293"/>
                    <a:pt x="87467" y="78334"/>
                  </a:cubicBezTo>
                  <a:cubicBezTo>
                    <a:pt x="87623" y="78447"/>
                    <a:pt x="87803" y="78500"/>
                    <a:pt x="87981" y="78500"/>
                  </a:cubicBezTo>
                  <a:cubicBezTo>
                    <a:pt x="88023" y="78500"/>
                    <a:pt x="88063" y="78493"/>
                    <a:pt x="88103" y="78485"/>
                  </a:cubicBezTo>
                  <a:lnTo>
                    <a:pt x="95457" y="108915"/>
                  </a:lnTo>
                  <a:cubicBezTo>
                    <a:pt x="95228" y="108955"/>
                    <a:pt x="95026" y="109080"/>
                    <a:pt x="94890" y="109271"/>
                  </a:cubicBezTo>
                  <a:cubicBezTo>
                    <a:pt x="94886" y="109276"/>
                    <a:pt x="94884" y="109281"/>
                    <a:pt x="94880" y="109287"/>
                  </a:cubicBezTo>
                  <a:lnTo>
                    <a:pt x="55049" y="98390"/>
                  </a:lnTo>
                  <a:cubicBezTo>
                    <a:pt x="55079" y="98272"/>
                    <a:pt x="55087" y="98149"/>
                    <a:pt x="55066" y="98026"/>
                  </a:cubicBezTo>
                  <a:cubicBezTo>
                    <a:pt x="55060" y="97989"/>
                    <a:pt x="55048" y="97954"/>
                    <a:pt x="55038" y="97917"/>
                  </a:cubicBezTo>
                  <a:lnTo>
                    <a:pt x="87314" y="78191"/>
                  </a:lnTo>
                  <a:close/>
                  <a:moveTo>
                    <a:pt x="42637" y="101815"/>
                  </a:moveTo>
                  <a:cubicBezTo>
                    <a:pt x="42697" y="101917"/>
                    <a:pt x="42779" y="102009"/>
                    <a:pt x="42882" y="102083"/>
                  </a:cubicBezTo>
                  <a:cubicBezTo>
                    <a:pt x="43034" y="102192"/>
                    <a:pt x="43212" y="102249"/>
                    <a:pt x="43395" y="102249"/>
                  </a:cubicBezTo>
                  <a:cubicBezTo>
                    <a:pt x="43443" y="102249"/>
                    <a:pt x="43493" y="102245"/>
                    <a:pt x="43541" y="102237"/>
                  </a:cubicBezTo>
                  <a:cubicBezTo>
                    <a:pt x="43588" y="102229"/>
                    <a:pt x="43633" y="102216"/>
                    <a:pt x="43679" y="102201"/>
                  </a:cubicBezTo>
                  <a:lnTo>
                    <a:pt x="55444" y="118817"/>
                  </a:lnTo>
                  <a:cubicBezTo>
                    <a:pt x="55361" y="118874"/>
                    <a:pt x="55285" y="118944"/>
                    <a:pt x="55225" y="119027"/>
                  </a:cubicBezTo>
                  <a:cubicBezTo>
                    <a:pt x="55134" y="119155"/>
                    <a:pt x="55081" y="119302"/>
                    <a:pt x="55066" y="119454"/>
                  </a:cubicBezTo>
                  <a:lnTo>
                    <a:pt x="38399" y="118443"/>
                  </a:lnTo>
                  <a:lnTo>
                    <a:pt x="31738" y="109173"/>
                  </a:lnTo>
                  <a:cubicBezTo>
                    <a:pt x="31789" y="109128"/>
                    <a:pt x="31835" y="109080"/>
                    <a:pt x="31876" y="109025"/>
                  </a:cubicBezTo>
                  <a:cubicBezTo>
                    <a:pt x="32014" y="108832"/>
                    <a:pt x="32069" y="108598"/>
                    <a:pt x="32030" y="108364"/>
                  </a:cubicBezTo>
                  <a:cubicBezTo>
                    <a:pt x="32027" y="108350"/>
                    <a:pt x="32021" y="108336"/>
                    <a:pt x="32017" y="108321"/>
                  </a:cubicBezTo>
                  <a:lnTo>
                    <a:pt x="42637" y="101815"/>
                  </a:lnTo>
                  <a:close/>
                  <a:moveTo>
                    <a:pt x="54958" y="98612"/>
                  </a:moveTo>
                  <a:lnTo>
                    <a:pt x="94775" y="109505"/>
                  </a:lnTo>
                  <a:cubicBezTo>
                    <a:pt x="94674" y="109802"/>
                    <a:pt x="94737" y="110137"/>
                    <a:pt x="94949" y="110374"/>
                  </a:cubicBezTo>
                  <a:lnTo>
                    <a:pt x="79975" y="127087"/>
                  </a:lnTo>
                  <a:cubicBezTo>
                    <a:pt x="79970" y="127084"/>
                    <a:pt x="79968" y="127081"/>
                    <a:pt x="79965" y="127079"/>
                  </a:cubicBezTo>
                  <a:cubicBezTo>
                    <a:pt x="79813" y="126970"/>
                    <a:pt x="79634" y="126913"/>
                    <a:pt x="79451" y="126913"/>
                  </a:cubicBezTo>
                  <a:cubicBezTo>
                    <a:pt x="79403" y="126913"/>
                    <a:pt x="79354" y="126917"/>
                    <a:pt x="79305" y="126925"/>
                  </a:cubicBezTo>
                  <a:cubicBezTo>
                    <a:pt x="79089" y="126960"/>
                    <a:pt x="78902" y="127074"/>
                    <a:pt x="78766" y="127242"/>
                  </a:cubicBezTo>
                  <a:lnTo>
                    <a:pt x="44129" y="101861"/>
                  </a:lnTo>
                  <a:cubicBezTo>
                    <a:pt x="44257" y="101672"/>
                    <a:pt x="44310" y="101447"/>
                    <a:pt x="44272" y="101221"/>
                  </a:cubicBezTo>
                  <a:cubicBezTo>
                    <a:pt x="44268" y="101201"/>
                    <a:pt x="44262" y="101182"/>
                    <a:pt x="44256" y="101162"/>
                  </a:cubicBezTo>
                  <a:lnTo>
                    <a:pt x="53432" y="98624"/>
                  </a:lnTo>
                  <a:cubicBezTo>
                    <a:pt x="53492" y="98727"/>
                    <a:pt x="53573" y="98820"/>
                    <a:pt x="53678" y="98895"/>
                  </a:cubicBezTo>
                  <a:cubicBezTo>
                    <a:pt x="53834" y="99007"/>
                    <a:pt x="54013" y="99061"/>
                    <a:pt x="54193" y="99061"/>
                  </a:cubicBezTo>
                  <a:cubicBezTo>
                    <a:pt x="54468" y="99061"/>
                    <a:pt x="54740" y="98932"/>
                    <a:pt x="54914" y="98692"/>
                  </a:cubicBezTo>
                  <a:cubicBezTo>
                    <a:pt x="54931" y="98666"/>
                    <a:pt x="54943" y="98639"/>
                    <a:pt x="54958" y="98612"/>
                  </a:cubicBezTo>
                  <a:close/>
                  <a:moveTo>
                    <a:pt x="58749" y="0"/>
                  </a:moveTo>
                  <a:cubicBezTo>
                    <a:pt x="58700" y="0"/>
                    <a:pt x="58651" y="4"/>
                    <a:pt x="58601" y="13"/>
                  </a:cubicBezTo>
                  <a:cubicBezTo>
                    <a:pt x="58368" y="51"/>
                    <a:pt x="58165" y="178"/>
                    <a:pt x="58026" y="371"/>
                  </a:cubicBezTo>
                  <a:cubicBezTo>
                    <a:pt x="57906" y="537"/>
                    <a:pt x="57857" y="730"/>
                    <a:pt x="57863" y="922"/>
                  </a:cubicBezTo>
                  <a:lnTo>
                    <a:pt x="34925" y="10097"/>
                  </a:lnTo>
                  <a:cubicBezTo>
                    <a:pt x="34868" y="9931"/>
                    <a:pt x="34761" y="9780"/>
                    <a:pt x="34608" y="9669"/>
                  </a:cubicBezTo>
                  <a:cubicBezTo>
                    <a:pt x="34451" y="9557"/>
                    <a:pt x="34271" y="9503"/>
                    <a:pt x="34092" y="9503"/>
                  </a:cubicBezTo>
                  <a:cubicBezTo>
                    <a:pt x="33816" y="9503"/>
                    <a:pt x="33545" y="9631"/>
                    <a:pt x="33372" y="9872"/>
                  </a:cubicBezTo>
                  <a:cubicBezTo>
                    <a:pt x="33234" y="10064"/>
                    <a:pt x="33180" y="10299"/>
                    <a:pt x="33218" y="10533"/>
                  </a:cubicBezTo>
                  <a:cubicBezTo>
                    <a:pt x="33257" y="10766"/>
                    <a:pt x="33384" y="10969"/>
                    <a:pt x="33577" y="11108"/>
                  </a:cubicBezTo>
                  <a:cubicBezTo>
                    <a:pt x="33733" y="11221"/>
                    <a:pt x="33912" y="11274"/>
                    <a:pt x="34091" y="11274"/>
                  </a:cubicBezTo>
                  <a:cubicBezTo>
                    <a:pt x="34316" y="11274"/>
                    <a:pt x="34535" y="11185"/>
                    <a:pt x="34704" y="11023"/>
                  </a:cubicBezTo>
                  <a:lnTo>
                    <a:pt x="59844" y="45919"/>
                  </a:lnTo>
                  <a:lnTo>
                    <a:pt x="59844" y="45919"/>
                  </a:lnTo>
                  <a:lnTo>
                    <a:pt x="29110" y="21654"/>
                  </a:lnTo>
                  <a:cubicBezTo>
                    <a:pt x="29111" y="21652"/>
                    <a:pt x="29113" y="21651"/>
                    <a:pt x="29117" y="21648"/>
                  </a:cubicBezTo>
                  <a:cubicBezTo>
                    <a:pt x="29401" y="21251"/>
                    <a:pt x="29309" y="20697"/>
                    <a:pt x="28913" y="20413"/>
                  </a:cubicBezTo>
                  <a:cubicBezTo>
                    <a:pt x="28757" y="20301"/>
                    <a:pt x="28577" y="20247"/>
                    <a:pt x="28399" y="20247"/>
                  </a:cubicBezTo>
                  <a:cubicBezTo>
                    <a:pt x="28122" y="20247"/>
                    <a:pt x="27850" y="20375"/>
                    <a:pt x="27678" y="20616"/>
                  </a:cubicBezTo>
                  <a:cubicBezTo>
                    <a:pt x="27393" y="21013"/>
                    <a:pt x="27485" y="21567"/>
                    <a:pt x="27881" y="21851"/>
                  </a:cubicBezTo>
                  <a:cubicBezTo>
                    <a:pt x="28037" y="21963"/>
                    <a:pt x="28217" y="22017"/>
                    <a:pt x="28396" y="22017"/>
                  </a:cubicBezTo>
                  <a:cubicBezTo>
                    <a:pt x="28561" y="22017"/>
                    <a:pt x="28722" y="21967"/>
                    <a:pt x="28864" y="21877"/>
                  </a:cubicBezTo>
                  <a:lnTo>
                    <a:pt x="57922" y="58717"/>
                  </a:lnTo>
                  <a:cubicBezTo>
                    <a:pt x="57920" y="58718"/>
                    <a:pt x="57919" y="58719"/>
                    <a:pt x="57916" y="58723"/>
                  </a:cubicBezTo>
                  <a:lnTo>
                    <a:pt x="16459" y="26054"/>
                  </a:lnTo>
                  <a:cubicBezTo>
                    <a:pt x="16652" y="25671"/>
                    <a:pt x="16546" y="25194"/>
                    <a:pt x="16188" y="24937"/>
                  </a:cubicBezTo>
                  <a:cubicBezTo>
                    <a:pt x="16032" y="24825"/>
                    <a:pt x="15851" y="24771"/>
                    <a:pt x="15672" y="24771"/>
                  </a:cubicBezTo>
                  <a:cubicBezTo>
                    <a:pt x="15397" y="24771"/>
                    <a:pt x="15125" y="24899"/>
                    <a:pt x="14952" y="25140"/>
                  </a:cubicBezTo>
                  <a:cubicBezTo>
                    <a:pt x="14668" y="25537"/>
                    <a:pt x="14760" y="26091"/>
                    <a:pt x="15155" y="26375"/>
                  </a:cubicBezTo>
                  <a:cubicBezTo>
                    <a:pt x="15308" y="26486"/>
                    <a:pt x="15486" y="26541"/>
                    <a:pt x="15671" y="26541"/>
                  </a:cubicBezTo>
                  <a:cubicBezTo>
                    <a:pt x="15719" y="26541"/>
                    <a:pt x="15768" y="26537"/>
                    <a:pt x="15816" y="26529"/>
                  </a:cubicBezTo>
                  <a:cubicBezTo>
                    <a:pt x="15834" y="26526"/>
                    <a:pt x="15850" y="26520"/>
                    <a:pt x="15866" y="26516"/>
                  </a:cubicBezTo>
                  <a:lnTo>
                    <a:pt x="31824" y="60903"/>
                  </a:lnTo>
                  <a:cubicBezTo>
                    <a:pt x="31748" y="60958"/>
                    <a:pt x="31675" y="61023"/>
                    <a:pt x="31618" y="61103"/>
                  </a:cubicBezTo>
                  <a:cubicBezTo>
                    <a:pt x="31568" y="61173"/>
                    <a:pt x="31534" y="61248"/>
                    <a:pt x="31507" y="61324"/>
                  </a:cubicBezTo>
                  <a:lnTo>
                    <a:pt x="6390" y="54326"/>
                  </a:lnTo>
                  <a:cubicBezTo>
                    <a:pt x="6367" y="54081"/>
                    <a:pt x="6245" y="53846"/>
                    <a:pt x="6030" y="53692"/>
                  </a:cubicBezTo>
                  <a:cubicBezTo>
                    <a:pt x="5874" y="53581"/>
                    <a:pt x="5694" y="53527"/>
                    <a:pt x="5515" y="53527"/>
                  </a:cubicBezTo>
                  <a:cubicBezTo>
                    <a:pt x="5239" y="53527"/>
                    <a:pt x="4967" y="53655"/>
                    <a:pt x="4794" y="53896"/>
                  </a:cubicBezTo>
                  <a:cubicBezTo>
                    <a:pt x="4510" y="54293"/>
                    <a:pt x="4602" y="54846"/>
                    <a:pt x="4998" y="55131"/>
                  </a:cubicBezTo>
                  <a:cubicBezTo>
                    <a:pt x="5154" y="55243"/>
                    <a:pt x="5334" y="55297"/>
                    <a:pt x="5512" y="55297"/>
                  </a:cubicBezTo>
                  <a:cubicBezTo>
                    <a:pt x="5630" y="55297"/>
                    <a:pt x="5746" y="55269"/>
                    <a:pt x="5854" y="55223"/>
                  </a:cubicBezTo>
                  <a:lnTo>
                    <a:pt x="14454" y="78011"/>
                  </a:lnTo>
                  <a:cubicBezTo>
                    <a:pt x="14348" y="78072"/>
                    <a:pt x="14255" y="78154"/>
                    <a:pt x="14180" y="78258"/>
                  </a:cubicBezTo>
                  <a:cubicBezTo>
                    <a:pt x="14159" y="78289"/>
                    <a:pt x="14143" y="78321"/>
                    <a:pt x="14124" y="78354"/>
                  </a:cubicBezTo>
                  <a:lnTo>
                    <a:pt x="1732" y="71295"/>
                  </a:lnTo>
                  <a:cubicBezTo>
                    <a:pt x="1882" y="70925"/>
                    <a:pt x="1769" y="70488"/>
                    <a:pt x="1431" y="70244"/>
                  </a:cubicBezTo>
                  <a:cubicBezTo>
                    <a:pt x="1279" y="70136"/>
                    <a:pt x="1101" y="70079"/>
                    <a:pt x="918" y="70079"/>
                  </a:cubicBezTo>
                  <a:cubicBezTo>
                    <a:pt x="869" y="70079"/>
                    <a:pt x="819" y="70083"/>
                    <a:pt x="770" y="70091"/>
                  </a:cubicBezTo>
                  <a:cubicBezTo>
                    <a:pt x="535" y="70130"/>
                    <a:pt x="333" y="70257"/>
                    <a:pt x="193" y="70449"/>
                  </a:cubicBezTo>
                  <a:cubicBezTo>
                    <a:pt x="56" y="70642"/>
                    <a:pt x="1" y="70875"/>
                    <a:pt x="40" y="71109"/>
                  </a:cubicBezTo>
                  <a:cubicBezTo>
                    <a:pt x="79" y="71343"/>
                    <a:pt x="206" y="71547"/>
                    <a:pt x="399" y="71685"/>
                  </a:cubicBezTo>
                  <a:cubicBezTo>
                    <a:pt x="555" y="71797"/>
                    <a:pt x="734" y="71851"/>
                    <a:pt x="913" y="71851"/>
                  </a:cubicBezTo>
                  <a:cubicBezTo>
                    <a:pt x="1096" y="71851"/>
                    <a:pt x="1276" y="71789"/>
                    <a:pt x="1426" y="71680"/>
                  </a:cubicBezTo>
                  <a:lnTo>
                    <a:pt x="30491" y="107933"/>
                  </a:lnTo>
                  <a:cubicBezTo>
                    <a:pt x="30474" y="107952"/>
                    <a:pt x="30454" y="107971"/>
                    <a:pt x="30437" y="107994"/>
                  </a:cubicBezTo>
                  <a:cubicBezTo>
                    <a:pt x="30426" y="108010"/>
                    <a:pt x="30418" y="108029"/>
                    <a:pt x="30408" y="108045"/>
                  </a:cubicBezTo>
                  <a:lnTo>
                    <a:pt x="5131" y="93125"/>
                  </a:lnTo>
                  <a:cubicBezTo>
                    <a:pt x="5273" y="92758"/>
                    <a:pt x="5159" y="92325"/>
                    <a:pt x="4826" y="92087"/>
                  </a:cubicBezTo>
                  <a:cubicBezTo>
                    <a:pt x="4669" y="91975"/>
                    <a:pt x="4489" y="91921"/>
                    <a:pt x="4311" y="91921"/>
                  </a:cubicBezTo>
                  <a:cubicBezTo>
                    <a:pt x="4035" y="91921"/>
                    <a:pt x="3763" y="92050"/>
                    <a:pt x="3589" y="92291"/>
                  </a:cubicBezTo>
                  <a:cubicBezTo>
                    <a:pt x="3305" y="92688"/>
                    <a:pt x="3397" y="93241"/>
                    <a:pt x="3792" y="93527"/>
                  </a:cubicBezTo>
                  <a:cubicBezTo>
                    <a:pt x="3950" y="93639"/>
                    <a:pt x="4128" y="93692"/>
                    <a:pt x="4308" y="93692"/>
                  </a:cubicBezTo>
                  <a:cubicBezTo>
                    <a:pt x="4578" y="93692"/>
                    <a:pt x="4846" y="93566"/>
                    <a:pt x="5020" y="93332"/>
                  </a:cubicBezTo>
                  <a:lnTo>
                    <a:pt x="30310" y="108260"/>
                  </a:lnTo>
                  <a:cubicBezTo>
                    <a:pt x="30273" y="108387"/>
                    <a:pt x="30261" y="108519"/>
                    <a:pt x="30283" y="108652"/>
                  </a:cubicBezTo>
                  <a:cubicBezTo>
                    <a:pt x="30322" y="108886"/>
                    <a:pt x="30449" y="109090"/>
                    <a:pt x="30642" y="109228"/>
                  </a:cubicBezTo>
                  <a:cubicBezTo>
                    <a:pt x="30795" y="109337"/>
                    <a:pt x="30972" y="109394"/>
                    <a:pt x="31155" y="109394"/>
                  </a:cubicBezTo>
                  <a:cubicBezTo>
                    <a:pt x="31203" y="109394"/>
                    <a:pt x="31252" y="109389"/>
                    <a:pt x="31301" y="109382"/>
                  </a:cubicBezTo>
                  <a:cubicBezTo>
                    <a:pt x="31386" y="109367"/>
                    <a:pt x="31466" y="109337"/>
                    <a:pt x="31543" y="109302"/>
                  </a:cubicBezTo>
                  <a:lnTo>
                    <a:pt x="38242" y="118625"/>
                  </a:lnTo>
                  <a:lnTo>
                    <a:pt x="38274" y="118671"/>
                  </a:lnTo>
                  <a:lnTo>
                    <a:pt x="55072" y="119689"/>
                  </a:lnTo>
                  <a:cubicBezTo>
                    <a:pt x="55111" y="119923"/>
                    <a:pt x="55238" y="120126"/>
                    <a:pt x="55429" y="120263"/>
                  </a:cubicBezTo>
                  <a:cubicBezTo>
                    <a:pt x="55585" y="120375"/>
                    <a:pt x="55765" y="120428"/>
                    <a:pt x="55944" y="120428"/>
                  </a:cubicBezTo>
                  <a:cubicBezTo>
                    <a:pt x="56219" y="120428"/>
                    <a:pt x="56492" y="120300"/>
                    <a:pt x="56664" y="120059"/>
                  </a:cubicBezTo>
                  <a:cubicBezTo>
                    <a:pt x="56949" y="119663"/>
                    <a:pt x="56857" y="119109"/>
                    <a:pt x="56461" y="118824"/>
                  </a:cubicBezTo>
                  <a:cubicBezTo>
                    <a:pt x="56309" y="118716"/>
                    <a:pt x="56131" y="118659"/>
                    <a:pt x="55949" y="118659"/>
                  </a:cubicBezTo>
                  <a:cubicBezTo>
                    <a:pt x="55900" y="118659"/>
                    <a:pt x="55850" y="118663"/>
                    <a:pt x="55801" y="118671"/>
                  </a:cubicBezTo>
                  <a:cubicBezTo>
                    <a:pt x="55750" y="118679"/>
                    <a:pt x="55702" y="118694"/>
                    <a:pt x="55655" y="118710"/>
                  </a:cubicBezTo>
                  <a:lnTo>
                    <a:pt x="43893" y="102095"/>
                  </a:lnTo>
                  <a:cubicBezTo>
                    <a:pt x="43920" y="102077"/>
                    <a:pt x="43946" y="102056"/>
                    <a:pt x="43971" y="102035"/>
                  </a:cubicBezTo>
                  <a:lnTo>
                    <a:pt x="78639" y="127440"/>
                  </a:lnTo>
                  <a:cubicBezTo>
                    <a:pt x="78569" y="127597"/>
                    <a:pt x="78545" y="127770"/>
                    <a:pt x="78575" y="127942"/>
                  </a:cubicBezTo>
                  <a:cubicBezTo>
                    <a:pt x="78613" y="128175"/>
                    <a:pt x="78740" y="128380"/>
                    <a:pt x="78933" y="128518"/>
                  </a:cubicBezTo>
                  <a:cubicBezTo>
                    <a:pt x="79089" y="128630"/>
                    <a:pt x="79269" y="128683"/>
                    <a:pt x="79447" y="128683"/>
                  </a:cubicBezTo>
                  <a:cubicBezTo>
                    <a:pt x="79723" y="128683"/>
                    <a:pt x="79996" y="128555"/>
                    <a:pt x="80168" y="128314"/>
                  </a:cubicBezTo>
                  <a:cubicBezTo>
                    <a:pt x="80402" y="127987"/>
                    <a:pt x="80378" y="127555"/>
                    <a:pt x="80140" y="127252"/>
                  </a:cubicBezTo>
                  <a:lnTo>
                    <a:pt x="95125" y="110526"/>
                  </a:lnTo>
                  <a:cubicBezTo>
                    <a:pt x="95273" y="110624"/>
                    <a:pt x="95441" y="110672"/>
                    <a:pt x="95607" y="110672"/>
                  </a:cubicBezTo>
                  <a:cubicBezTo>
                    <a:pt x="95788" y="110672"/>
                    <a:pt x="95963" y="110612"/>
                    <a:pt x="96112" y="110507"/>
                  </a:cubicBezTo>
                  <a:lnTo>
                    <a:pt x="102491" y="121570"/>
                  </a:lnTo>
                  <a:cubicBezTo>
                    <a:pt x="102377" y="121631"/>
                    <a:pt x="102271" y="121716"/>
                    <a:pt x="102190" y="121830"/>
                  </a:cubicBezTo>
                  <a:cubicBezTo>
                    <a:pt x="101904" y="122228"/>
                    <a:pt x="101997" y="122780"/>
                    <a:pt x="102393" y="123065"/>
                  </a:cubicBezTo>
                  <a:cubicBezTo>
                    <a:pt x="102545" y="123175"/>
                    <a:pt x="102723" y="123231"/>
                    <a:pt x="102906" y="123231"/>
                  </a:cubicBezTo>
                  <a:cubicBezTo>
                    <a:pt x="102954" y="123231"/>
                    <a:pt x="103004" y="123228"/>
                    <a:pt x="103052" y="123219"/>
                  </a:cubicBezTo>
                  <a:cubicBezTo>
                    <a:pt x="103284" y="123181"/>
                    <a:pt x="103489" y="123053"/>
                    <a:pt x="103626" y="122861"/>
                  </a:cubicBezTo>
                  <a:cubicBezTo>
                    <a:pt x="103912" y="122464"/>
                    <a:pt x="103819" y="121910"/>
                    <a:pt x="103423" y="121625"/>
                  </a:cubicBezTo>
                  <a:cubicBezTo>
                    <a:pt x="103268" y="121514"/>
                    <a:pt x="103091" y="121463"/>
                    <a:pt x="102915" y="121463"/>
                  </a:cubicBezTo>
                  <a:cubicBezTo>
                    <a:pt x="102846" y="121463"/>
                    <a:pt x="102778" y="121470"/>
                    <a:pt x="102712" y="121485"/>
                  </a:cubicBezTo>
                  <a:lnTo>
                    <a:pt x="96287" y="110342"/>
                  </a:lnTo>
                  <a:cubicBezTo>
                    <a:pt x="96298" y="110329"/>
                    <a:pt x="96313" y="110318"/>
                    <a:pt x="96325" y="110302"/>
                  </a:cubicBezTo>
                  <a:cubicBezTo>
                    <a:pt x="96610" y="109904"/>
                    <a:pt x="96518" y="109351"/>
                    <a:pt x="96121" y="109066"/>
                  </a:cubicBezTo>
                  <a:cubicBezTo>
                    <a:pt x="95993" y="108973"/>
                    <a:pt x="95844" y="108923"/>
                    <a:pt x="95692" y="108908"/>
                  </a:cubicBezTo>
                  <a:lnTo>
                    <a:pt x="88325" y="78424"/>
                  </a:lnTo>
                  <a:cubicBezTo>
                    <a:pt x="88400" y="78392"/>
                    <a:pt x="88472" y="78351"/>
                    <a:pt x="88538" y="78298"/>
                  </a:cubicBezTo>
                  <a:lnTo>
                    <a:pt x="112640" y="101661"/>
                  </a:lnTo>
                  <a:cubicBezTo>
                    <a:pt x="112415" y="102050"/>
                    <a:pt x="112513" y="102555"/>
                    <a:pt x="112886" y="102822"/>
                  </a:cubicBezTo>
                  <a:cubicBezTo>
                    <a:pt x="113043" y="102935"/>
                    <a:pt x="113222" y="102988"/>
                    <a:pt x="113401" y="102988"/>
                  </a:cubicBezTo>
                  <a:cubicBezTo>
                    <a:pt x="113421" y="102988"/>
                    <a:pt x="113442" y="102983"/>
                    <a:pt x="113461" y="102982"/>
                  </a:cubicBezTo>
                  <a:lnTo>
                    <a:pt x="118567" y="120230"/>
                  </a:lnTo>
                  <a:cubicBezTo>
                    <a:pt x="118456" y="120292"/>
                    <a:pt x="118356" y="120375"/>
                    <a:pt x="118277" y="120485"/>
                  </a:cubicBezTo>
                  <a:cubicBezTo>
                    <a:pt x="117993" y="120882"/>
                    <a:pt x="118085" y="121436"/>
                    <a:pt x="118480" y="121721"/>
                  </a:cubicBezTo>
                  <a:cubicBezTo>
                    <a:pt x="118632" y="121830"/>
                    <a:pt x="118811" y="121886"/>
                    <a:pt x="118994" y="121886"/>
                  </a:cubicBezTo>
                  <a:cubicBezTo>
                    <a:pt x="119042" y="121886"/>
                    <a:pt x="119091" y="121882"/>
                    <a:pt x="119139" y="121875"/>
                  </a:cubicBezTo>
                  <a:cubicBezTo>
                    <a:pt x="119372" y="121835"/>
                    <a:pt x="119577" y="121709"/>
                    <a:pt x="119715" y="121516"/>
                  </a:cubicBezTo>
                  <a:cubicBezTo>
                    <a:pt x="119999" y="121118"/>
                    <a:pt x="119907" y="120565"/>
                    <a:pt x="119511" y="120281"/>
                  </a:cubicBezTo>
                  <a:cubicBezTo>
                    <a:pt x="119357" y="120170"/>
                    <a:pt x="119179" y="120118"/>
                    <a:pt x="119002" y="120118"/>
                  </a:cubicBezTo>
                  <a:cubicBezTo>
                    <a:pt x="118929" y="120118"/>
                    <a:pt x="118856" y="120127"/>
                    <a:pt x="118785" y="120144"/>
                  </a:cubicBezTo>
                  <a:lnTo>
                    <a:pt x="113690" y="102933"/>
                  </a:lnTo>
                  <a:cubicBezTo>
                    <a:pt x="113856" y="102876"/>
                    <a:pt x="114009" y="102773"/>
                    <a:pt x="114121" y="102619"/>
                  </a:cubicBezTo>
                  <a:cubicBezTo>
                    <a:pt x="114405" y="102222"/>
                    <a:pt x="114313" y="101668"/>
                    <a:pt x="113917" y="101384"/>
                  </a:cubicBezTo>
                  <a:cubicBezTo>
                    <a:pt x="113762" y="101272"/>
                    <a:pt x="113582" y="101219"/>
                    <a:pt x="113404" y="101219"/>
                  </a:cubicBezTo>
                  <a:cubicBezTo>
                    <a:pt x="113177" y="101219"/>
                    <a:pt x="112951" y="101307"/>
                    <a:pt x="112782" y="101473"/>
                  </a:cubicBezTo>
                  <a:lnTo>
                    <a:pt x="88698" y="78130"/>
                  </a:lnTo>
                  <a:cubicBezTo>
                    <a:pt x="88756" y="78050"/>
                    <a:pt x="88793" y="77963"/>
                    <a:pt x="88820" y="77873"/>
                  </a:cubicBezTo>
                  <a:lnTo>
                    <a:pt x="104040" y="80436"/>
                  </a:lnTo>
                  <a:cubicBezTo>
                    <a:pt x="104042" y="80710"/>
                    <a:pt x="104168" y="80979"/>
                    <a:pt x="104406" y="81151"/>
                  </a:cubicBezTo>
                  <a:cubicBezTo>
                    <a:pt x="104559" y="81260"/>
                    <a:pt x="104736" y="81316"/>
                    <a:pt x="104920" y="81316"/>
                  </a:cubicBezTo>
                  <a:cubicBezTo>
                    <a:pt x="104968" y="81316"/>
                    <a:pt x="105019" y="81312"/>
                    <a:pt x="105067" y="81303"/>
                  </a:cubicBezTo>
                  <a:cubicBezTo>
                    <a:pt x="105299" y="81265"/>
                    <a:pt x="105503" y="81138"/>
                    <a:pt x="105641" y="80945"/>
                  </a:cubicBezTo>
                  <a:cubicBezTo>
                    <a:pt x="105673" y="80901"/>
                    <a:pt x="105700" y="80853"/>
                    <a:pt x="105722" y="80805"/>
                  </a:cubicBezTo>
                  <a:lnTo>
                    <a:pt x="125340" y="86830"/>
                  </a:lnTo>
                  <a:cubicBezTo>
                    <a:pt x="125298" y="87143"/>
                    <a:pt x="125422" y="87472"/>
                    <a:pt x="125697" y="87670"/>
                  </a:cubicBezTo>
                  <a:cubicBezTo>
                    <a:pt x="125850" y="87779"/>
                    <a:pt x="126027" y="87835"/>
                    <a:pt x="126212" y="87835"/>
                  </a:cubicBezTo>
                  <a:cubicBezTo>
                    <a:pt x="126260" y="87835"/>
                    <a:pt x="126310" y="87831"/>
                    <a:pt x="126358" y="87823"/>
                  </a:cubicBezTo>
                  <a:cubicBezTo>
                    <a:pt x="126590" y="87784"/>
                    <a:pt x="126795" y="87657"/>
                    <a:pt x="126932" y="87464"/>
                  </a:cubicBezTo>
                  <a:cubicBezTo>
                    <a:pt x="127070" y="87272"/>
                    <a:pt x="127125" y="87039"/>
                    <a:pt x="127086" y="86804"/>
                  </a:cubicBezTo>
                  <a:cubicBezTo>
                    <a:pt x="127048" y="86571"/>
                    <a:pt x="126920" y="86367"/>
                    <a:pt x="126728" y="86229"/>
                  </a:cubicBezTo>
                  <a:cubicBezTo>
                    <a:pt x="126572" y="86117"/>
                    <a:pt x="126392" y="86063"/>
                    <a:pt x="126213" y="86063"/>
                  </a:cubicBezTo>
                  <a:cubicBezTo>
                    <a:pt x="125937" y="86063"/>
                    <a:pt x="125665" y="86191"/>
                    <a:pt x="125492" y="86432"/>
                  </a:cubicBezTo>
                  <a:cubicBezTo>
                    <a:pt x="125454" y="86486"/>
                    <a:pt x="125423" y="86543"/>
                    <a:pt x="125399" y="86602"/>
                  </a:cubicBezTo>
                  <a:lnTo>
                    <a:pt x="105791" y="80580"/>
                  </a:lnTo>
                  <a:cubicBezTo>
                    <a:pt x="105808" y="80484"/>
                    <a:pt x="105812" y="80386"/>
                    <a:pt x="105795" y="80285"/>
                  </a:cubicBezTo>
                  <a:cubicBezTo>
                    <a:pt x="105757" y="80052"/>
                    <a:pt x="105629" y="79848"/>
                    <a:pt x="105437" y="79710"/>
                  </a:cubicBezTo>
                  <a:cubicBezTo>
                    <a:pt x="105283" y="79599"/>
                    <a:pt x="105105" y="79547"/>
                    <a:pt x="104928" y="79547"/>
                  </a:cubicBezTo>
                  <a:cubicBezTo>
                    <a:pt x="104839" y="79547"/>
                    <a:pt x="104751" y="79560"/>
                    <a:pt x="104666" y="79586"/>
                  </a:cubicBezTo>
                  <a:lnTo>
                    <a:pt x="91291" y="59370"/>
                  </a:lnTo>
                  <a:cubicBezTo>
                    <a:pt x="91351" y="59320"/>
                    <a:pt x="91408" y="59265"/>
                    <a:pt x="91454" y="59199"/>
                  </a:cubicBezTo>
                  <a:cubicBezTo>
                    <a:pt x="91612" y="58980"/>
                    <a:pt x="91650" y="58716"/>
                    <a:pt x="91591" y="58473"/>
                  </a:cubicBezTo>
                  <a:lnTo>
                    <a:pt x="121723" y="42022"/>
                  </a:lnTo>
                  <a:cubicBezTo>
                    <a:pt x="121773" y="42082"/>
                    <a:pt x="121827" y="42140"/>
                    <a:pt x="121893" y="42188"/>
                  </a:cubicBezTo>
                  <a:cubicBezTo>
                    <a:pt x="122049" y="42300"/>
                    <a:pt x="122229" y="42354"/>
                    <a:pt x="122408" y="42354"/>
                  </a:cubicBezTo>
                  <a:cubicBezTo>
                    <a:pt x="122508" y="42354"/>
                    <a:pt x="122608" y="42331"/>
                    <a:pt x="122702" y="42298"/>
                  </a:cubicBezTo>
                  <a:lnTo>
                    <a:pt x="143453" y="68738"/>
                  </a:lnTo>
                  <a:cubicBezTo>
                    <a:pt x="143438" y="68755"/>
                    <a:pt x="143422" y="68770"/>
                    <a:pt x="143408" y="68787"/>
                  </a:cubicBezTo>
                  <a:cubicBezTo>
                    <a:pt x="143123" y="69184"/>
                    <a:pt x="143215" y="69738"/>
                    <a:pt x="143613" y="70023"/>
                  </a:cubicBezTo>
                  <a:cubicBezTo>
                    <a:pt x="143769" y="70135"/>
                    <a:pt x="143948" y="70188"/>
                    <a:pt x="144127" y="70188"/>
                  </a:cubicBezTo>
                  <a:cubicBezTo>
                    <a:pt x="144155" y="70188"/>
                    <a:pt x="144182" y="70181"/>
                    <a:pt x="144210" y="70179"/>
                  </a:cubicBezTo>
                  <a:lnTo>
                    <a:pt x="150276" y="95191"/>
                  </a:lnTo>
                  <a:cubicBezTo>
                    <a:pt x="150132" y="95254"/>
                    <a:pt x="150005" y="95352"/>
                    <a:pt x="149911" y="95484"/>
                  </a:cubicBezTo>
                  <a:cubicBezTo>
                    <a:pt x="149774" y="95676"/>
                    <a:pt x="149718" y="95910"/>
                    <a:pt x="149758" y="96144"/>
                  </a:cubicBezTo>
                  <a:cubicBezTo>
                    <a:pt x="149796" y="96377"/>
                    <a:pt x="149923" y="96581"/>
                    <a:pt x="150116" y="96719"/>
                  </a:cubicBezTo>
                  <a:cubicBezTo>
                    <a:pt x="150272" y="96832"/>
                    <a:pt x="150451" y="96885"/>
                    <a:pt x="150630" y="96885"/>
                  </a:cubicBezTo>
                  <a:cubicBezTo>
                    <a:pt x="150905" y="96885"/>
                    <a:pt x="151178" y="96757"/>
                    <a:pt x="151351" y="96516"/>
                  </a:cubicBezTo>
                  <a:cubicBezTo>
                    <a:pt x="151633" y="96119"/>
                    <a:pt x="151542" y="95564"/>
                    <a:pt x="151145" y="95281"/>
                  </a:cubicBezTo>
                  <a:cubicBezTo>
                    <a:pt x="150994" y="95171"/>
                    <a:pt x="150817" y="95116"/>
                    <a:pt x="150635" y="95116"/>
                  </a:cubicBezTo>
                  <a:cubicBezTo>
                    <a:pt x="150591" y="95116"/>
                    <a:pt x="150546" y="95119"/>
                    <a:pt x="150501" y="95126"/>
                  </a:cubicBezTo>
                  <a:lnTo>
                    <a:pt x="144439" y="70126"/>
                  </a:lnTo>
                  <a:cubicBezTo>
                    <a:pt x="144598" y="70068"/>
                    <a:pt x="144742" y="69967"/>
                    <a:pt x="144848" y="69819"/>
                  </a:cubicBezTo>
                  <a:cubicBezTo>
                    <a:pt x="145133" y="69422"/>
                    <a:pt x="145041" y="68869"/>
                    <a:pt x="144643" y="68584"/>
                  </a:cubicBezTo>
                  <a:cubicBezTo>
                    <a:pt x="144489" y="68473"/>
                    <a:pt x="144310" y="68419"/>
                    <a:pt x="144133" y="68419"/>
                  </a:cubicBezTo>
                  <a:cubicBezTo>
                    <a:pt x="143954" y="68419"/>
                    <a:pt x="143776" y="68474"/>
                    <a:pt x="143625" y="68579"/>
                  </a:cubicBezTo>
                  <a:lnTo>
                    <a:pt x="122923" y="42187"/>
                  </a:lnTo>
                  <a:cubicBezTo>
                    <a:pt x="123003" y="42130"/>
                    <a:pt x="123078" y="42066"/>
                    <a:pt x="123137" y="41982"/>
                  </a:cubicBezTo>
                  <a:cubicBezTo>
                    <a:pt x="123422" y="41585"/>
                    <a:pt x="123330" y="41031"/>
                    <a:pt x="122934" y="40747"/>
                  </a:cubicBezTo>
                  <a:cubicBezTo>
                    <a:pt x="122782" y="40638"/>
                    <a:pt x="122603" y="40581"/>
                    <a:pt x="122419" y="40581"/>
                  </a:cubicBezTo>
                  <a:cubicBezTo>
                    <a:pt x="122371" y="40581"/>
                    <a:pt x="122322" y="40585"/>
                    <a:pt x="122273" y="40593"/>
                  </a:cubicBezTo>
                  <a:cubicBezTo>
                    <a:pt x="122040" y="40632"/>
                    <a:pt x="121837" y="40759"/>
                    <a:pt x="121699" y="40952"/>
                  </a:cubicBezTo>
                  <a:cubicBezTo>
                    <a:pt x="121684" y="40972"/>
                    <a:pt x="121674" y="40993"/>
                    <a:pt x="121662" y="41015"/>
                  </a:cubicBezTo>
                  <a:lnTo>
                    <a:pt x="88927" y="19118"/>
                  </a:lnTo>
                  <a:cubicBezTo>
                    <a:pt x="89200" y="18723"/>
                    <a:pt x="89106" y="18178"/>
                    <a:pt x="88714" y="17898"/>
                  </a:cubicBezTo>
                  <a:cubicBezTo>
                    <a:pt x="88558" y="17786"/>
                    <a:pt x="88378" y="17733"/>
                    <a:pt x="88200" y="17733"/>
                  </a:cubicBezTo>
                  <a:cubicBezTo>
                    <a:pt x="87924" y="17733"/>
                    <a:pt x="87652" y="17861"/>
                    <a:pt x="87479" y="18101"/>
                  </a:cubicBezTo>
                  <a:cubicBezTo>
                    <a:pt x="87463" y="18124"/>
                    <a:pt x="87452" y="18149"/>
                    <a:pt x="87437" y="18172"/>
                  </a:cubicBezTo>
                  <a:lnTo>
                    <a:pt x="59626" y="948"/>
                  </a:lnTo>
                  <a:cubicBezTo>
                    <a:pt x="59646" y="651"/>
                    <a:pt x="59520" y="351"/>
                    <a:pt x="59262" y="166"/>
                  </a:cubicBezTo>
                  <a:cubicBezTo>
                    <a:pt x="59111" y="58"/>
                    <a:pt x="58932" y="0"/>
                    <a:pt x="58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7"/>
            <p:cNvSpPr/>
            <p:nvPr/>
          </p:nvSpPr>
          <p:spPr>
            <a:xfrm>
              <a:off x="1522650" y="3538750"/>
              <a:ext cx="2417375" cy="1058350"/>
            </a:xfrm>
            <a:custGeom>
              <a:rect b="b" l="l" r="r" t="t"/>
              <a:pathLst>
                <a:path extrusionOk="0" h="42334" w="96695">
                  <a:moveTo>
                    <a:pt x="1008" y="1"/>
                  </a:moveTo>
                  <a:cubicBezTo>
                    <a:pt x="960" y="1"/>
                    <a:pt x="911" y="5"/>
                    <a:pt x="862" y="13"/>
                  </a:cubicBezTo>
                  <a:cubicBezTo>
                    <a:pt x="628" y="51"/>
                    <a:pt x="424" y="179"/>
                    <a:pt x="285" y="371"/>
                  </a:cubicBezTo>
                  <a:cubicBezTo>
                    <a:pt x="1" y="768"/>
                    <a:pt x="93" y="1321"/>
                    <a:pt x="489" y="1607"/>
                  </a:cubicBezTo>
                  <a:cubicBezTo>
                    <a:pt x="641" y="1716"/>
                    <a:pt x="819" y="1772"/>
                    <a:pt x="1002" y="1772"/>
                  </a:cubicBezTo>
                  <a:cubicBezTo>
                    <a:pt x="1050" y="1772"/>
                    <a:pt x="1100" y="1768"/>
                    <a:pt x="1148" y="1760"/>
                  </a:cubicBezTo>
                  <a:cubicBezTo>
                    <a:pt x="1382" y="1721"/>
                    <a:pt x="1585" y="1594"/>
                    <a:pt x="1724" y="1401"/>
                  </a:cubicBezTo>
                  <a:cubicBezTo>
                    <a:pt x="1775" y="1331"/>
                    <a:pt x="1812" y="1251"/>
                    <a:pt x="1839" y="1170"/>
                  </a:cubicBezTo>
                  <a:lnTo>
                    <a:pt x="49478" y="20273"/>
                  </a:lnTo>
                  <a:cubicBezTo>
                    <a:pt x="49259" y="20661"/>
                    <a:pt x="49358" y="21161"/>
                    <a:pt x="49729" y="21426"/>
                  </a:cubicBezTo>
                  <a:cubicBezTo>
                    <a:pt x="49886" y="21538"/>
                    <a:pt x="50065" y="21592"/>
                    <a:pt x="50244" y="21592"/>
                  </a:cubicBezTo>
                  <a:cubicBezTo>
                    <a:pt x="50520" y="21592"/>
                    <a:pt x="50792" y="21463"/>
                    <a:pt x="50965" y="21223"/>
                  </a:cubicBezTo>
                  <a:cubicBezTo>
                    <a:pt x="50983" y="21196"/>
                    <a:pt x="50997" y="21168"/>
                    <a:pt x="51011" y="21141"/>
                  </a:cubicBezTo>
                  <a:lnTo>
                    <a:pt x="70453" y="38632"/>
                  </a:lnTo>
                  <a:cubicBezTo>
                    <a:pt x="70320" y="38824"/>
                    <a:pt x="70266" y="39053"/>
                    <a:pt x="70304" y="39285"/>
                  </a:cubicBezTo>
                  <a:cubicBezTo>
                    <a:pt x="70342" y="39518"/>
                    <a:pt x="70469" y="39722"/>
                    <a:pt x="70662" y="39860"/>
                  </a:cubicBezTo>
                  <a:cubicBezTo>
                    <a:pt x="70818" y="39972"/>
                    <a:pt x="70998" y="40026"/>
                    <a:pt x="71176" y="40026"/>
                  </a:cubicBezTo>
                  <a:cubicBezTo>
                    <a:pt x="71452" y="40026"/>
                    <a:pt x="71725" y="39897"/>
                    <a:pt x="71897" y="39657"/>
                  </a:cubicBezTo>
                  <a:cubicBezTo>
                    <a:pt x="71957" y="39572"/>
                    <a:pt x="71998" y="39480"/>
                    <a:pt x="72025" y="39385"/>
                  </a:cubicBezTo>
                  <a:lnTo>
                    <a:pt x="94903" y="41502"/>
                  </a:lnTo>
                  <a:cubicBezTo>
                    <a:pt x="94919" y="41758"/>
                    <a:pt x="95040" y="42007"/>
                    <a:pt x="95266" y="42168"/>
                  </a:cubicBezTo>
                  <a:cubicBezTo>
                    <a:pt x="95423" y="42280"/>
                    <a:pt x="95601" y="42334"/>
                    <a:pt x="95781" y="42334"/>
                  </a:cubicBezTo>
                  <a:cubicBezTo>
                    <a:pt x="96056" y="42334"/>
                    <a:pt x="96329" y="42206"/>
                    <a:pt x="96502" y="41965"/>
                  </a:cubicBezTo>
                  <a:cubicBezTo>
                    <a:pt x="96639" y="41772"/>
                    <a:pt x="96694" y="41539"/>
                    <a:pt x="96655" y="41305"/>
                  </a:cubicBezTo>
                  <a:cubicBezTo>
                    <a:pt x="96620" y="41070"/>
                    <a:pt x="96493" y="40865"/>
                    <a:pt x="96301" y="40727"/>
                  </a:cubicBezTo>
                  <a:cubicBezTo>
                    <a:pt x="96148" y="40618"/>
                    <a:pt x="95971" y="40561"/>
                    <a:pt x="95788" y="40561"/>
                  </a:cubicBezTo>
                  <a:cubicBezTo>
                    <a:pt x="95739" y="40561"/>
                    <a:pt x="95690" y="40565"/>
                    <a:pt x="95641" y="40573"/>
                  </a:cubicBezTo>
                  <a:cubicBezTo>
                    <a:pt x="95408" y="40613"/>
                    <a:pt x="95203" y="40739"/>
                    <a:pt x="95065" y="40932"/>
                  </a:cubicBezTo>
                  <a:cubicBezTo>
                    <a:pt x="94993" y="41035"/>
                    <a:pt x="94944" y="41149"/>
                    <a:pt x="94920" y="41266"/>
                  </a:cubicBezTo>
                  <a:lnTo>
                    <a:pt x="72064" y="39153"/>
                  </a:lnTo>
                  <a:cubicBezTo>
                    <a:pt x="72068" y="38873"/>
                    <a:pt x="71940" y="38595"/>
                    <a:pt x="71697" y="38420"/>
                  </a:cubicBezTo>
                  <a:cubicBezTo>
                    <a:pt x="71545" y="38311"/>
                    <a:pt x="71367" y="38254"/>
                    <a:pt x="71183" y="38254"/>
                  </a:cubicBezTo>
                  <a:cubicBezTo>
                    <a:pt x="71134" y="38254"/>
                    <a:pt x="71085" y="38258"/>
                    <a:pt x="71036" y="38266"/>
                  </a:cubicBezTo>
                  <a:cubicBezTo>
                    <a:pt x="70879" y="38292"/>
                    <a:pt x="70737" y="38361"/>
                    <a:pt x="70617" y="38461"/>
                  </a:cubicBezTo>
                  <a:lnTo>
                    <a:pt x="51109" y="20911"/>
                  </a:lnTo>
                  <a:cubicBezTo>
                    <a:pt x="51188" y="20572"/>
                    <a:pt x="51063" y="20203"/>
                    <a:pt x="50764" y="19988"/>
                  </a:cubicBezTo>
                  <a:cubicBezTo>
                    <a:pt x="50609" y="19877"/>
                    <a:pt x="50430" y="19824"/>
                    <a:pt x="50253" y="19824"/>
                  </a:cubicBezTo>
                  <a:cubicBezTo>
                    <a:pt x="50023" y="19824"/>
                    <a:pt x="49796" y="19913"/>
                    <a:pt x="49627" y="20080"/>
                  </a:cubicBezTo>
                  <a:lnTo>
                    <a:pt x="1890" y="937"/>
                  </a:lnTo>
                  <a:cubicBezTo>
                    <a:pt x="1894" y="873"/>
                    <a:pt x="1893" y="807"/>
                    <a:pt x="1881" y="741"/>
                  </a:cubicBezTo>
                  <a:cubicBezTo>
                    <a:pt x="1842" y="507"/>
                    <a:pt x="1715" y="304"/>
                    <a:pt x="1523" y="167"/>
                  </a:cubicBezTo>
                  <a:cubicBezTo>
                    <a:pt x="1371" y="58"/>
                    <a:pt x="1192" y="1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7" name="Google Shape;147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8" name="Google Shape;148;p17"/>
          <p:cNvSpPr txBox="1"/>
          <p:nvPr>
            <p:ph idx="1" type="subTitle"/>
          </p:nvPr>
        </p:nvSpPr>
        <p:spPr>
          <a:xfrm>
            <a:off x="719975" y="1164450"/>
            <a:ext cx="3748800" cy="118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3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18"/>
          <p:cNvGrpSpPr/>
          <p:nvPr/>
        </p:nvGrpSpPr>
        <p:grpSpPr>
          <a:xfrm>
            <a:off x="0" y="0"/>
            <a:ext cx="9144001" cy="5143500"/>
            <a:chOff x="0" y="0"/>
            <a:chExt cx="9144001" cy="5143500"/>
          </a:xfrm>
        </p:grpSpPr>
        <p:pic>
          <p:nvPicPr>
            <p:cNvPr id="151" name="Google Shape;151;p1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 rot="10800000">
              <a:off x="0" y="2052950"/>
              <a:ext cx="4220500" cy="3090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 rot="10800000">
              <a:off x="6764924" y="0"/>
              <a:ext cx="2379077" cy="323733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3" name="Google Shape;153;p18"/>
          <p:cNvGrpSpPr/>
          <p:nvPr/>
        </p:nvGrpSpPr>
        <p:grpSpPr>
          <a:xfrm rot="10800000">
            <a:off x="6704226" y="3811697"/>
            <a:ext cx="4574075" cy="3479350"/>
            <a:chOff x="1522650" y="1117750"/>
            <a:chExt cx="4574075" cy="3479350"/>
          </a:xfrm>
        </p:grpSpPr>
        <p:sp>
          <p:nvSpPr>
            <p:cNvPr id="154" name="Google Shape;154;p18"/>
            <p:cNvSpPr/>
            <p:nvPr/>
          </p:nvSpPr>
          <p:spPr>
            <a:xfrm>
              <a:off x="2305900" y="1117750"/>
              <a:ext cx="3790825" cy="3217100"/>
            </a:xfrm>
            <a:custGeom>
              <a:rect b="b" l="l" r="r" t="t"/>
              <a:pathLst>
                <a:path extrusionOk="0" h="128684" w="151633">
                  <a:moveTo>
                    <a:pt x="59573" y="1190"/>
                  </a:moveTo>
                  <a:lnTo>
                    <a:pt x="87345" y="18391"/>
                  </a:lnTo>
                  <a:cubicBezTo>
                    <a:pt x="87254" y="18737"/>
                    <a:pt x="87376" y="19117"/>
                    <a:pt x="87682" y="19337"/>
                  </a:cubicBezTo>
                  <a:cubicBezTo>
                    <a:pt x="87712" y="19358"/>
                    <a:pt x="87742" y="19374"/>
                    <a:pt x="87773" y="19391"/>
                  </a:cubicBezTo>
                  <a:lnTo>
                    <a:pt x="73089" y="35287"/>
                  </a:lnTo>
                  <a:cubicBezTo>
                    <a:pt x="73041" y="35228"/>
                    <a:pt x="72987" y="35173"/>
                    <a:pt x="72923" y="35127"/>
                  </a:cubicBezTo>
                  <a:cubicBezTo>
                    <a:pt x="72772" y="35017"/>
                    <a:pt x="72594" y="34961"/>
                    <a:pt x="72410" y="34961"/>
                  </a:cubicBezTo>
                  <a:cubicBezTo>
                    <a:pt x="72364" y="34961"/>
                    <a:pt x="72317" y="34964"/>
                    <a:pt x="72269" y="34972"/>
                  </a:cubicBezTo>
                  <a:lnTo>
                    <a:pt x="59361" y="1513"/>
                  </a:lnTo>
                  <a:cubicBezTo>
                    <a:pt x="59397" y="1478"/>
                    <a:pt x="59435" y="1443"/>
                    <a:pt x="59466" y="1400"/>
                  </a:cubicBezTo>
                  <a:cubicBezTo>
                    <a:pt x="59513" y="1335"/>
                    <a:pt x="59546" y="1262"/>
                    <a:pt x="59573" y="1190"/>
                  </a:cubicBezTo>
                  <a:close/>
                  <a:moveTo>
                    <a:pt x="57905" y="1155"/>
                  </a:moveTo>
                  <a:cubicBezTo>
                    <a:pt x="57962" y="1330"/>
                    <a:pt x="58069" y="1490"/>
                    <a:pt x="58229" y="1604"/>
                  </a:cubicBezTo>
                  <a:cubicBezTo>
                    <a:pt x="58385" y="1716"/>
                    <a:pt x="58564" y="1770"/>
                    <a:pt x="58744" y="1770"/>
                  </a:cubicBezTo>
                  <a:cubicBezTo>
                    <a:pt x="58890" y="1770"/>
                    <a:pt x="59035" y="1731"/>
                    <a:pt x="59165" y="1661"/>
                  </a:cubicBezTo>
                  <a:lnTo>
                    <a:pt x="72044" y="35042"/>
                  </a:lnTo>
                  <a:cubicBezTo>
                    <a:pt x="71907" y="35103"/>
                    <a:pt x="71787" y="35197"/>
                    <a:pt x="71696" y="35320"/>
                  </a:cubicBezTo>
                  <a:lnTo>
                    <a:pt x="34939" y="10633"/>
                  </a:lnTo>
                  <a:cubicBezTo>
                    <a:pt x="34967" y="10533"/>
                    <a:pt x="34978" y="10431"/>
                    <a:pt x="34971" y="10330"/>
                  </a:cubicBezTo>
                  <a:lnTo>
                    <a:pt x="57905" y="1155"/>
                  </a:lnTo>
                  <a:close/>
                  <a:moveTo>
                    <a:pt x="34896" y="10886"/>
                  </a:moveTo>
                  <a:lnTo>
                    <a:pt x="71585" y="35528"/>
                  </a:lnTo>
                  <a:cubicBezTo>
                    <a:pt x="71451" y="35873"/>
                    <a:pt x="71547" y="36273"/>
                    <a:pt x="71839" y="36520"/>
                  </a:cubicBezTo>
                  <a:lnTo>
                    <a:pt x="61150" y="46075"/>
                  </a:lnTo>
                  <a:cubicBezTo>
                    <a:pt x="61131" y="46059"/>
                    <a:pt x="61114" y="46040"/>
                    <a:pt x="61092" y="46024"/>
                  </a:cubicBezTo>
                  <a:cubicBezTo>
                    <a:pt x="60938" y="45913"/>
                    <a:pt x="60760" y="45860"/>
                    <a:pt x="60583" y="45860"/>
                  </a:cubicBezTo>
                  <a:cubicBezTo>
                    <a:pt x="60438" y="45860"/>
                    <a:pt x="60294" y="45896"/>
                    <a:pt x="60165" y="45964"/>
                  </a:cubicBezTo>
                  <a:lnTo>
                    <a:pt x="34896" y="10886"/>
                  </a:lnTo>
                  <a:close/>
                  <a:moveTo>
                    <a:pt x="88012" y="19481"/>
                  </a:moveTo>
                  <a:cubicBezTo>
                    <a:pt x="88073" y="19495"/>
                    <a:pt x="88135" y="19503"/>
                    <a:pt x="88199" y="19503"/>
                  </a:cubicBezTo>
                  <a:cubicBezTo>
                    <a:pt x="88236" y="19503"/>
                    <a:pt x="88270" y="19496"/>
                    <a:pt x="88308" y="19491"/>
                  </a:cubicBezTo>
                  <a:lnTo>
                    <a:pt x="90601" y="57808"/>
                  </a:lnTo>
                  <a:cubicBezTo>
                    <a:pt x="90477" y="57828"/>
                    <a:pt x="90359" y="57878"/>
                    <a:pt x="90253" y="57948"/>
                  </a:cubicBezTo>
                  <a:lnTo>
                    <a:pt x="73040" y="36456"/>
                  </a:lnTo>
                  <a:cubicBezTo>
                    <a:pt x="73069" y="36426"/>
                    <a:pt x="73102" y="36397"/>
                    <a:pt x="73126" y="36363"/>
                  </a:cubicBezTo>
                  <a:cubicBezTo>
                    <a:pt x="73264" y="36171"/>
                    <a:pt x="73319" y="35936"/>
                    <a:pt x="73280" y="35702"/>
                  </a:cubicBezTo>
                  <a:cubicBezTo>
                    <a:pt x="73268" y="35629"/>
                    <a:pt x="73244" y="35561"/>
                    <a:pt x="73216" y="35494"/>
                  </a:cubicBezTo>
                  <a:lnTo>
                    <a:pt x="88012" y="19481"/>
                  </a:lnTo>
                  <a:close/>
                  <a:moveTo>
                    <a:pt x="88769" y="19295"/>
                  </a:moveTo>
                  <a:lnTo>
                    <a:pt x="121569" y="41232"/>
                  </a:lnTo>
                  <a:cubicBezTo>
                    <a:pt x="121516" y="41429"/>
                    <a:pt x="121532" y="41636"/>
                    <a:pt x="121612" y="41820"/>
                  </a:cubicBezTo>
                  <a:lnTo>
                    <a:pt x="91516" y="58252"/>
                  </a:lnTo>
                  <a:cubicBezTo>
                    <a:pt x="91455" y="58141"/>
                    <a:pt x="91371" y="58040"/>
                    <a:pt x="91261" y="57962"/>
                  </a:cubicBezTo>
                  <a:cubicBezTo>
                    <a:pt x="91131" y="57868"/>
                    <a:pt x="90984" y="57820"/>
                    <a:pt x="90835" y="57804"/>
                  </a:cubicBezTo>
                  <a:lnTo>
                    <a:pt x="88539" y="19431"/>
                  </a:lnTo>
                  <a:cubicBezTo>
                    <a:pt x="88621" y="19396"/>
                    <a:pt x="88699" y="19354"/>
                    <a:pt x="88769" y="19295"/>
                  </a:cubicBezTo>
                  <a:close/>
                  <a:moveTo>
                    <a:pt x="72858" y="36603"/>
                  </a:moveTo>
                  <a:lnTo>
                    <a:pt x="90079" y="58104"/>
                  </a:lnTo>
                  <a:cubicBezTo>
                    <a:pt x="90062" y="58125"/>
                    <a:pt x="90041" y="58144"/>
                    <a:pt x="90025" y="58165"/>
                  </a:cubicBezTo>
                  <a:cubicBezTo>
                    <a:pt x="89989" y="58216"/>
                    <a:pt x="89960" y="58268"/>
                    <a:pt x="89936" y="58323"/>
                  </a:cubicBezTo>
                  <a:lnTo>
                    <a:pt x="61457" y="46818"/>
                  </a:lnTo>
                  <a:cubicBezTo>
                    <a:pt x="61473" y="46617"/>
                    <a:pt x="61422" y="46416"/>
                    <a:pt x="61307" y="46247"/>
                  </a:cubicBezTo>
                  <a:lnTo>
                    <a:pt x="72044" y="36651"/>
                  </a:lnTo>
                  <a:cubicBezTo>
                    <a:pt x="72160" y="36702"/>
                    <a:pt x="72283" y="36731"/>
                    <a:pt x="72406" y="36731"/>
                  </a:cubicBezTo>
                  <a:cubicBezTo>
                    <a:pt x="72565" y="36731"/>
                    <a:pt x="72719" y="36684"/>
                    <a:pt x="72858" y="36603"/>
                  </a:cubicBezTo>
                  <a:close/>
                  <a:moveTo>
                    <a:pt x="29406" y="22188"/>
                  </a:moveTo>
                  <a:lnTo>
                    <a:pt x="59857" y="46227"/>
                  </a:lnTo>
                  <a:cubicBezTo>
                    <a:pt x="59573" y="46625"/>
                    <a:pt x="59665" y="47178"/>
                    <a:pt x="60061" y="47462"/>
                  </a:cubicBezTo>
                  <a:cubicBezTo>
                    <a:pt x="60098" y="47488"/>
                    <a:pt x="60135" y="47509"/>
                    <a:pt x="60173" y="47529"/>
                  </a:cubicBezTo>
                  <a:lnTo>
                    <a:pt x="58655" y="58545"/>
                  </a:lnTo>
                  <a:cubicBezTo>
                    <a:pt x="58595" y="58532"/>
                    <a:pt x="58534" y="58525"/>
                    <a:pt x="58473" y="58525"/>
                  </a:cubicBezTo>
                  <a:cubicBezTo>
                    <a:pt x="58354" y="58525"/>
                    <a:pt x="58236" y="58550"/>
                    <a:pt x="58125" y="58596"/>
                  </a:cubicBezTo>
                  <a:lnTo>
                    <a:pt x="29406" y="22188"/>
                  </a:lnTo>
                  <a:close/>
                  <a:moveTo>
                    <a:pt x="16326" y="26247"/>
                  </a:moveTo>
                  <a:lnTo>
                    <a:pt x="57750" y="58893"/>
                  </a:lnTo>
                  <a:cubicBezTo>
                    <a:pt x="57750" y="58894"/>
                    <a:pt x="57749" y="58894"/>
                    <a:pt x="57748" y="58895"/>
                  </a:cubicBezTo>
                  <a:cubicBezTo>
                    <a:pt x="57632" y="59054"/>
                    <a:pt x="57582" y="59240"/>
                    <a:pt x="57584" y="59421"/>
                  </a:cubicBezTo>
                  <a:lnTo>
                    <a:pt x="33209" y="61477"/>
                  </a:lnTo>
                  <a:cubicBezTo>
                    <a:pt x="33171" y="61253"/>
                    <a:pt x="33049" y="61044"/>
                    <a:pt x="32851" y="60900"/>
                  </a:cubicBezTo>
                  <a:cubicBezTo>
                    <a:pt x="32696" y="60788"/>
                    <a:pt x="32515" y="60735"/>
                    <a:pt x="32336" y="60735"/>
                  </a:cubicBezTo>
                  <a:cubicBezTo>
                    <a:pt x="32231" y="60735"/>
                    <a:pt x="32126" y="60753"/>
                    <a:pt x="32028" y="60789"/>
                  </a:cubicBezTo>
                  <a:lnTo>
                    <a:pt x="16086" y="26436"/>
                  </a:lnTo>
                  <a:cubicBezTo>
                    <a:pt x="16176" y="26387"/>
                    <a:pt x="16257" y="26325"/>
                    <a:pt x="16326" y="26247"/>
                  </a:cubicBezTo>
                  <a:close/>
                  <a:moveTo>
                    <a:pt x="57622" y="59652"/>
                  </a:moveTo>
                  <a:cubicBezTo>
                    <a:pt x="57674" y="59839"/>
                    <a:pt x="57783" y="60008"/>
                    <a:pt x="57952" y="60129"/>
                  </a:cubicBezTo>
                  <a:cubicBezTo>
                    <a:pt x="58054" y="60201"/>
                    <a:pt x="58165" y="60247"/>
                    <a:pt x="58279" y="60272"/>
                  </a:cubicBezTo>
                  <a:lnTo>
                    <a:pt x="55785" y="68604"/>
                  </a:lnTo>
                  <a:cubicBezTo>
                    <a:pt x="55759" y="68602"/>
                    <a:pt x="55732" y="68601"/>
                    <a:pt x="55705" y="68601"/>
                  </a:cubicBezTo>
                  <a:cubicBezTo>
                    <a:pt x="55430" y="68601"/>
                    <a:pt x="55160" y="68726"/>
                    <a:pt x="54987" y="68966"/>
                  </a:cubicBezTo>
                  <a:cubicBezTo>
                    <a:pt x="54939" y="69034"/>
                    <a:pt x="54905" y="69108"/>
                    <a:pt x="54878" y="69182"/>
                  </a:cubicBezTo>
                  <a:lnTo>
                    <a:pt x="33192" y="61843"/>
                  </a:lnTo>
                  <a:cubicBezTo>
                    <a:pt x="33203" y="61799"/>
                    <a:pt x="33210" y="61755"/>
                    <a:pt x="33214" y="61709"/>
                  </a:cubicBezTo>
                  <a:lnTo>
                    <a:pt x="57622" y="59652"/>
                  </a:lnTo>
                  <a:close/>
                  <a:moveTo>
                    <a:pt x="61404" y="47049"/>
                  </a:moveTo>
                  <a:lnTo>
                    <a:pt x="89872" y="58550"/>
                  </a:lnTo>
                  <a:cubicBezTo>
                    <a:pt x="89825" y="58868"/>
                    <a:pt x="89949" y="59201"/>
                    <a:pt x="90228" y="59401"/>
                  </a:cubicBezTo>
                  <a:cubicBezTo>
                    <a:pt x="90327" y="59471"/>
                    <a:pt x="90435" y="59515"/>
                    <a:pt x="90546" y="59541"/>
                  </a:cubicBezTo>
                  <a:lnTo>
                    <a:pt x="88027" y="76730"/>
                  </a:lnTo>
                  <a:cubicBezTo>
                    <a:pt x="88011" y="76729"/>
                    <a:pt x="87994" y="76729"/>
                    <a:pt x="87977" y="76729"/>
                  </a:cubicBezTo>
                  <a:cubicBezTo>
                    <a:pt x="87931" y="76729"/>
                    <a:pt x="87884" y="76732"/>
                    <a:pt x="87837" y="76740"/>
                  </a:cubicBezTo>
                  <a:cubicBezTo>
                    <a:pt x="87715" y="76760"/>
                    <a:pt x="87603" y="76805"/>
                    <a:pt x="87501" y="76869"/>
                  </a:cubicBezTo>
                  <a:lnTo>
                    <a:pt x="61265" y="47294"/>
                  </a:lnTo>
                  <a:cubicBezTo>
                    <a:pt x="61275" y="47282"/>
                    <a:pt x="61288" y="47273"/>
                    <a:pt x="61297" y="47259"/>
                  </a:cubicBezTo>
                  <a:cubicBezTo>
                    <a:pt x="61344" y="47194"/>
                    <a:pt x="61377" y="47123"/>
                    <a:pt x="61404" y="47049"/>
                  </a:cubicBezTo>
                  <a:close/>
                  <a:moveTo>
                    <a:pt x="61096" y="47455"/>
                  </a:moveTo>
                  <a:lnTo>
                    <a:pt x="87328" y="77024"/>
                  </a:lnTo>
                  <a:cubicBezTo>
                    <a:pt x="87322" y="77033"/>
                    <a:pt x="87314" y="77039"/>
                    <a:pt x="87308" y="77047"/>
                  </a:cubicBezTo>
                  <a:lnTo>
                    <a:pt x="59297" y="59712"/>
                  </a:lnTo>
                  <a:cubicBezTo>
                    <a:pt x="59429" y="59348"/>
                    <a:pt x="59315" y="58926"/>
                    <a:pt x="58985" y="58689"/>
                  </a:cubicBezTo>
                  <a:cubicBezTo>
                    <a:pt x="58952" y="58665"/>
                    <a:pt x="58916" y="58648"/>
                    <a:pt x="58882" y="58628"/>
                  </a:cubicBezTo>
                  <a:lnTo>
                    <a:pt x="60400" y="47607"/>
                  </a:lnTo>
                  <a:cubicBezTo>
                    <a:pt x="60459" y="47619"/>
                    <a:pt x="60519" y="47627"/>
                    <a:pt x="60578" y="47627"/>
                  </a:cubicBezTo>
                  <a:cubicBezTo>
                    <a:pt x="60762" y="47627"/>
                    <a:pt x="60943" y="47564"/>
                    <a:pt x="61096" y="47455"/>
                  </a:cubicBezTo>
                  <a:close/>
                  <a:moveTo>
                    <a:pt x="59189" y="59922"/>
                  </a:moveTo>
                  <a:lnTo>
                    <a:pt x="87178" y="77244"/>
                  </a:lnTo>
                  <a:cubicBezTo>
                    <a:pt x="87172" y="77259"/>
                    <a:pt x="87166" y="77275"/>
                    <a:pt x="87161" y="77291"/>
                  </a:cubicBezTo>
                  <a:lnTo>
                    <a:pt x="56571" y="69673"/>
                  </a:lnTo>
                  <a:cubicBezTo>
                    <a:pt x="56646" y="69338"/>
                    <a:pt x="56520" y="68976"/>
                    <a:pt x="56224" y="68763"/>
                  </a:cubicBezTo>
                  <a:cubicBezTo>
                    <a:pt x="56157" y="68717"/>
                    <a:pt x="56087" y="68682"/>
                    <a:pt x="56015" y="68656"/>
                  </a:cubicBezTo>
                  <a:lnTo>
                    <a:pt x="58519" y="60290"/>
                  </a:lnTo>
                  <a:cubicBezTo>
                    <a:pt x="58777" y="60275"/>
                    <a:pt x="59025" y="60152"/>
                    <a:pt x="59188" y="59926"/>
                  </a:cubicBezTo>
                  <a:cubicBezTo>
                    <a:pt x="59189" y="59924"/>
                    <a:pt x="59189" y="59923"/>
                    <a:pt x="59189" y="59922"/>
                  </a:cubicBezTo>
                  <a:close/>
                  <a:moveTo>
                    <a:pt x="6382" y="54567"/>
                  </a:moveTo>
                  <a:lnTo>
                    <a:pt x="31456" y="61554"/>
                  </a:lnTo>
                  <a:cubicBezTo>
                    <a:pt x="31440" y="61772"/>
                    <a:pt x="31506" y="61990"/>
                    <a:pt x="31643" y="62166"/>
                  </a:cubicBezTo>
                  <a:lnTo>
                    <a:pt x="15546" y="78173"/>
                  </a:lnTo>
                  <a:cubicBezTo>
                    <a:pt x="15506" y="78130"/>
                    <a:pt x="15461" y="78092"/>
                    <a:pt x="15414" y="78055"/>
                  </a:cubicBezTo>
                  <a:cubicBezTo>
                    <a:pt x="15260" y="77944"/>
                    <a:pt x="15081" y="77892"/>
                    <a:pt x="14905" y="77892"/>
                  </a:cubicBezTo>
                  <a:cubicBezTo>
                    <a:pt x="14826" y="77892"/>
                    <a:pt x="14747" y="77902"/>
                    <a:pt x="14671" y="77923"/>
                  </a:cubicBezTo>
                  <a:lnTo>
                    <a:pt x="6061" y="55104"/>
                  </a:lnTo>
                  <a:cubicBezTo>
                    <a:pt x="6125" y="55054"/>
                    <a:pt x="6183" y="54997"/>
                    <a:pt x="6233" y="54928"/>
                  </a:cubicBezTo>
                  <a:cubicBezTo>
                    <a:pt x="6313" y="54818"/>
                    <a:pt x="6360" y="54692"/>
                    <a:pt x="6382" y="54567"/>
                  </a:cubicBezTo>
                  <a:close/>
                  <a:moveTo>
                    <a:pt x="91099" y="59489"/>
                  </a:moveTo>
                  <a:lnTo>
                    <a:pt x="104457" y="79682"/>
                  </a:lnTo>
                  <a:cubicBezTo>
                    <a:pt x="104363" y="79741"/>
                    <a:pt x="104277" y="79819"/>
                    <a:pt x="104210" y="79913"/>
                  </a:cubicBezTo>
                  <a:cubicBezTo>
                    <a:pt x="104146" y="80003"/>
                    <a:pt x="104103" y="80102"/>
                    <a:pt x="104076" y="80204"/>
                  </a:cubicBezTo>
                  <a:lnTo>
                    <a:pt x="88866" y="77650"/>
                  </a:lnTo>
                  <a:cubicBezTo>
                    <a:pt x="88877" y="77362"/>
                    <a:pt x="88749" y="77075"/>
                    <a:pt x="88499" y="76896"/>
                  </a:cubicBezTo>
                  <a:cubicBezTo>
                    <a:pt x="88425" y="76842"/>
                    <a:pt x="88344" y="76806"/>
                    <a:pt x="88260" y="76778"/>
                  </a:cubicBezTo>
                  <a:lnTo>
                    <a:pt x="90783" y="59563"/>
                  </a:lnTo>
                  <a:cubicBezTo>
                    <a:pt x="90892" y="59558"/>
                    <a:pt x="90999" y="59534"/>
                    <a:pt x="91099" y="59489"/>
                  </a:cubicBezTo>
                  <a:close/>
                  <a:moveTo>
                    <a:pt x="33100" y="62061"/>
                  </a:moveTo>
                  <a:lnTo>
                    <a:pt x="54828" y="69413"/>
                  </a:lnTo>
                  <a:cubicBezTo>
                    <a:pt x="54804" y="69712"/>
                    <a:pt x="54931" y="70016"/>
                    <a:pt x="55192" y="70201"/>
                  </a:cubicBezTo>
                  <a:cubicBezTo>
                    <a:pt x="55275" y="70262"/>
                    <a:pt x="55369" y="70305"/>
                    <a:pt x="55466" y="70333"/>
                  </a:cubicBezTo>
                  <a:lnTo>
                    <a:pt x="54144" y="97291"/>
                  </a:lnTo>
                  <a:cubicBezTo>
                    <a:pt x="54112" y="97293"/>
                    <a:pt x="54080" y="97293"/>
                    <a:pt x="54049" y="97298"/>
                  </a:cubicBezTo>
                  <a:cubicBezTo>
                    <a:pt x="53964" y="97313"/>
                    <a:pt x="53885" y="97342"/>
                    <a:pt x="53809" y="97378"/>
                  </a:cubicBezTo>
                  <a:lnTo>
                    <a:pt x="32845" y="62338"/>
                  </a:lnTo>
                  <a:cubicBezTo>
                    <a:pt x="32924" y="62281"/>
                    <a:pt x="32998" y="62217"/>
                    <a:pt x="33057" y="62136"/>
                  </a:cubicBezTo>
                  <a:cubicBezTo>
                    <a:pt x="33074" y="62112"/>
                    <a:pt x="33085" y="62086"/>
                    <a:pt x="33100" y="62061"/>
                  </a:cubicBezTo>
                  <a:close/>
                  <a:moveTo>
                    <a:pt x="56487" y="69893"/>
                  </a:moveTo>
                  <a:lnTo>
                    <a:pt x="87105" y="77517"/>
                  </a:lnTo>
                  <a:cubicBezTo>
                    <a:pt x="87088" y="77681"/>
                    <a:pt x="87116" y="77843"/>
                    <a:pt x="87186" y="77992"/>
                  </a:cubicBezTo>
                  <a:lnTo>
                    <a:pt x="54942" y="97700"/>
                  </a:lnTo>
                  <a:cubicBezTo>
                    <a:pt x="54883" y="97604"/>
                    <a:pt x="54803" y="97519"/>
                    <a:pt x="54708" y="97452"/>
                  </a:cubicBezTo>
                  <a:cubicBezTo>
                    <a:pt x="54609" y="97379"/>
                    <a:pt x="54496" y="97331"/>
                    <a:pt x="54379" y="97305"/>
                  </a:cubicBezTo>
                  <a:lnTo>
                    <a:pt x="55700" y="70367"/>
                  </a:lnTo>
                  <a:lnTo>
                    <a:pt x="55705" y="70367"/>
                  </a:lnTo>
                  <a:cubicBezTo>
                    <a:pt x="55753" y="70367"/>
                    <a:pt x="55802" y="70364"/>
                    <a:pt x="55850" y="70355"/>
                  </a:cubicBezTo>
                  <a:cubicBezTo>
                    <a:pt x="56084" y="70317"/>
                    <a:pt x="56287" y="70190"/>
                    <a:pt x="56427" y="69997"/>
                  </a:cubicBezTo>
                  <a:cubicBezTo>
                    <a:pt x="56450" y="69964"/>
                    <a:pt x="56468" y="69927"/>
                    <a:pt x="56487" y="69893"/>
                  </a:cubicBezTo>
                  <a:close/>
                  <a:moveTo>
                    <a:pt x="31811" y="62331"/>
                  </a:moveTo>
                  <a:cubicBezTo>
                    <a:pt x="31814" y="62333"/>
                    <a:pt x="31817" y="62338"/>
                    <a:pt x="31821" y="62340"/>
                  </a:cubicBezTo>
                  <a:cubicBezTo>
                    <a:pt x="31978" y="62452"/>
                    <a:pt x="32156" y="62506"/>
                    <a:pt x="32336" y="62506"/>
                  </a:cubicBezTo>
                  <a:cubicBezTo>
                    <a:pt x="32439" y="62506"/>
                    <a:pt x="32539" y="62482"/>
                    <a:pt x="32636" y="62447"/>
                  </a:cubicBezTo>
                  <a:lnTo>
                    <a:pt x="53611" y="97508"/>
                  </a:lnTo>
                  <a:cubicBezTo>
                    <a:pt x="53561" y="97551"/>
                    <a:pt x="53513" y="97602"/>
                    <a:pt x="53473" y="97657"/>
                  </a:cubicBezTo>
                  <a:cubicBezTo>
                    <a:pt x="53449" y="97691"/>
                    <a:pt x="53432" y="97726"/>
                    <a:pt x="53414" y="97761"/>
                  </a:cubicBezTo>
                  <a:lnTo>
                    <a:pt x="15678" y="79186"/>
                  </a:lnTo>
                  <a:cubicBezTo>
                    <a:pt x="15816" y="78926"/>
                    <a:pt x="15811" y="78622"/>
                    <a:pt x="15682" y="78371"/>
                  </a:cubicBezTo>
                  <a:lnTo>
                    <a:pt x="31811" y="62331"/>
                  </a:lnTo>
                  <a:close/>
                  <a:moveTo>
                    <a:pt x="1615" y="71499"/>
                  </a:moveTo>
                  <a:lnTo>
                    <a:pt x="14037" y="78573"/>
                  </a:lnTo>
                  <a:cubicBezTo>
                    <a:pt x="13958" y="78911"/>
                    <a:pt x="14084" y="79279"/>
                    <a:pt x="14383" y="79494"/>
                  </a:cubicBezTo>
                  <a:cubicBezTo>
                    <a:pt x="14539" y="79606"/>
                    <a:pt x="14719" y="79660"/>
                    <a:pt x="14898" y="79660"/>
                  </a:cubicBezTo>
                  <a:cubicBezTo>
                    <a:pt x="15136" y="79660"/>
                    <a:pt x="15368" y="79558"/>
                    <a:pt x="15538" y="79377"/>
                  </a:cubicBezTo>
                  <a:lnTo>
                    <a:pt x="53328" y="97978"/>
                  </a:lnTo>
                  <a:cubicBezTo>
                    <a:pt x="53297" y="98118"/>
                    <a:pt x="53305" y="98265"/>
                    <a:pt x="53342" y="98402"/>
                  </a:cubicBezTo>
                  <a:lnTo>
                    <a:pt x="44172" y="100939"/>
                  </a:lnTo>
                  <a:cubicBezTo>
                    <a:pt x="44109" y="100823"/>
                    <a:pt x="44023" y="100722"/>
                    <a:pt x="43914" y="100644"/>
                  </a:cubicBezTo>
                  <a:cubicBezTo>
                    <a:pt x="43762" y="100534"/>
                    <a:pt x="43583" y="100477"/>
                    <a:pt x="43400" y="100477"/>
                  </a:cubicBezTo>
                  <a:cubicBezTo>
                    <a:pt x="43351" y="100477"/>
                    <a:pt x="43302" y="100481"/>
                    <a:pt x="43253" y="100489"/>
                  </a:cubicBezTo>
                  <a:cubicBezTo>
                    <a:pt x="43020" y="100528"/>
                    <a:pt x="42817" y="100655"/>
                    <a:pt x="42677" y="100848"/>
                  </a:cubicBezTo>
                  <a:cubicBezTo>
                    <a:pt x="42516" y="101072"/>
                    <a:pt x="42479" y="101346"/>
                    <a:pt x="42546" y="101594"/>
                  </a:cubicBezTo>
                  <a:lnTo>
                    <a:pt x="31935" y="108097"/>
                  </a:lnTo>
                  <a:cubicBezTo>
                    <a:pt x="31872" y="107978"/>
                    <a:pt x="31783" y="107872"/>
                    <a:pt x="31671" y="107790"/>
                  </a:cubicBezTo>
                  <a:cubicBezTo>
                    <a:pt x="31516" y="107679"/>
                    <a:pt x="31337" y="107626"/>
                    <a:pt x="31160" y="107626"/>
                  </a:cubicBezTo>
                  <a:cubicBezTo>
                    <a:pt x="30986" y="107626"/>
                    <a:pt x="30812" y="107678"/>
                    <a:pt x="30664" y="107776"/>
                  </a:cubicBezTo>
                  <a:lnTo>
                    <a:pt x="1598" y="71519"/>
                  </a:lnTo>
                  <a:cubicBezTo>
                    <a:pt x="1603" y="71511"/>
                    <a:pt x="1609" y="71506"/>
                    <a:pt x="1615" y="71499"/>
                  </a:cubicBezTo>
                  <a:close/>
                  <a:moveTo>
                    <a:pt x="87314" y="78191"/>
                  </a:moveTo>
                  <a:cubicBezTo>
                    <a:pt x="87360" y="78243"/>
                    <a:pt x="87409" y="78293"/>
                    <a:pt x="87467" y="78334"/>
                  </a:cubicBezTo>
                  <a:cubicBezTo>
                    <a:pt x="87623" y="78447"/>
                    <a:pt x="87803" y="78500"/>
                    <a:pt x="87981" y="78500"/>
                  </a:cubicBezTo>
                  <a:cubicBezTo>
                    <a:pt x="88023" y="78500"/>
                    <a:pt x="88063" y="78493"/>
                    <a:pt x="88103" y="78485"/>
                  </a:cubicBezTo>
                  <a:lnTo>
                    <a:pt x="95457" y="108915"/>
                  </a:lnTo>
                  <a:cubicBezTo>
                    <a:pt x="95228" y="108955"/>
                    <a:pt x="95026" y="109080"/>
                    <a:pt x="94890" y="109271"/>
                  </a:cubicBezTo>
                  <a:cubicBezTo>
                    <a:pt x="94886" y="109276"/>
                    <a:pt x="94884" y="109281"/>
                    <a:pt x="94880" y="109287"/>
                  </a:cubicBezTo>
                  <a:lnTo>
                    <a:pt x="55049" y="98390"/>
                  </a:lnTo>
                  <a:cubicBezTo>
                    <a:pt x="55079" y="98272"/>
                    <a:pt x="55087" y="98149"/>
                    <a:pt x="55066" y="98026"/>
                  </a:cubicBezTo>
                  <a:cubicBezTo>
                    <a:pt x="55060" y="97989"/>
                    <a:pt x="55048" y="97954"/>
                    <a:pt x="55038" y="97917"/>
                  </a:cubicBezTo>
                  <a:lnTo>
                    <a:pt x="87314" y="78191"/>
                  </a:lnTo>
                  <a:close/>
                  <a:moveTo>
                    <a:pt x="42637" y="101815"/>
                  </a:moveTo>
                  <a:cubicBezTo>
                    <a:pt x="42697" y="101917"/>
                    <a:pt x="42779" y="102009"/>
                    <a:pt x="42882" y="102083"/>
                  </a:cubicBezTo>
                  <a:cubicBezTo>
                    <a:pt x="43034" y="102192"/>
                    <a:pt x="43212" y="102249"/>
                    <a:pt x="43395" y="102249"/>
                  </a:cubicBezTo>
                  <a:cubicBezTo>
                    <a:pt x="43443" y="102249"/>
                    <a:pt x="43493" y="102245"/>
                    <a:pt x="43541" y="102237"/>
                  </a:cubicBezTo>
                  <a:cubicBezTo>
                    <a:pt x="43588" y="102229"/>
                    <a:pt x="43633" y="102216"/>
                    <a:pt x="43679" y="102201"/>
                  </a:cubicBezTo>
                  <a:lnTo>
                    <a:pt x="55444" y="118817"/>
                  </a:lnTo>
                  <a:cubicBezTo>
                    <a:pt x="55361" y="118874"/>
                    <a:pt x="55285" y="118944"/>
                    <a:pt x="55225" y="119027"/>
                  </a:cubicBezTo>
                  <a:cubicBezTo>
                    <a:pt x="55134" y="119155"/>
                    <a:pt x="55081" y="119302"/>
                    <a:pt x="55066" y="119454"/>
                  </a:cubicBezTo>
                  <a:lnTo>
                    <a:pt x="38399" y="118443"/>
                  </a:lnTo>
                  <a:lnTo>
                    <a:pt x="31738" y="109173"/>
                  </a:lnTo>
                  <a:cubicBezTo>
                    <a:pt x="31789" y="109128"/>
                    <a:pt x="31835" y="109080"/>
                    <a:pt x="31876" y="109025"/>
                  </a:cubicBezTo>
                  <a:cubicBezTo>
                    <a:pt x="32014" y="108832"/>
                    <a:pt x="32069" y="108598"/>
                    <a:pt x="32030" y="108364"/>
                  </a:cubicBezTo>
                  <a:cubicBezTo>
                    <a:pt x="32027" y="108350"/>
                    <a:pt x="32021" y="108336"/>
                    <a:pt x="32017" y="108321"/>
                  </a:cubicBezTo>
                  <a:lnTo>
                    <a:pt x="42637" y="101815"/>
                  </a:lnTo>
                  <a:close/>
                  <a:moveTo>
                    <a:pt x="54958" y="98612"/>
                  </a:moveTo>
                  <a:lnTo>
                    <a:pt x="94775" y="109505"/>
                  </a:lnTo>
                  <a:cubicBezTo>
                    <a:pt x="94674" y="109802"/>
                    <a:pt x="94737" y="110137"/>
                    <a:pt x="94949" y="110374"/>
                  </a:cubicBezTo>
                  <a:lnTo>
                    <a:pt x="79975" y="127087"/>
                  </a:lnTo>
                  <a:cubicBezTo>
                    <a:pt x="79970" y="127084"/>
                    <a:pt x="79968" y="127081"/>
                    <a:pt x="79965" y="127079"/>
                  </a:cubicBezTo>
                  <a:cubicBezTo>
                    <a:pt x="79813" y="126970"/>
                    <a:pt x="79634" y="126913"/>
                    <a:pt x="79451" y="126913"/>
                  </a:cubicBezTo>
                  <a:cubicBezTo>
                    <a:pt x="79403" y="126913"/>
                    <a:pt x="79354" y="126917"/>
                    <a:pt x="79305" y="126925"/>
                  </a:cubicBezTo>
                  <a:cubicBezTo>
                    <a:pt x="79089" y="126960"/>
                    <a:pt x="78902" y="127074"/>
                    <a:pt x="78766" y="127242"/>
                  </a:cubicBezTo>
                  <a:lnTo>
                    <a:pt x="44129" y="101861"/>
                  </a:lnTo>
                  <a:cubicBezTo>
                    <a:pt x="44257" y="101672"/>
                    <a:pt x="44310" y="101447"/>
                    <a:pt x="44272" y="101221"/>
                  </a:cubicBezTo>
                  <a:cubicBezTo>
                    <a:pt x="44268" y="101201"/>
                    <a:pt x="44262" y="101182"/>
                    <a:pt x="44256" y="101162"/>
                  </a:cubicBezTo>
                  <a:lnTo>
                    <a:pt x="53432" y="98624"/>
                  </a:lnTo>
                  <a:cubicBezTo>
                    <a:pt x="53492" y="98727"/>
                    <a:pt x="53573" y="98820"/>
                    <a:pt x="53678" y="98895"/>
                  </a:cubicBezTo>
                  <a:cubicBezTo>
                    <a:pt x="53834" y="99007"/>
                    <a:pt x="54013" y="99061"/>
                    <a:pt x="54193" y="99061"/>
                  </a:cubicBezTo>
                  <a:cubicBezTo>
                    <a:pt x="54468" y="99061"/>
                    <a:pt x="54740" y="98932"/>
                    <a:pt x="54914" y="98692"/>
                  </a:cubicBezTo>
                  <a:cubicBezTo>
                    <a:pt x="54931" y="98666"/>
                    <a:pt x="54943" y="98639"/>
                    <a:pt x="54958" y="98612"/>
                  </a:cubicBezTo>
                  <a:close/>
                  <a:moveTo>
                    <a:pt x="58749" y="0"/>
                  </a:moveTo>
                  <a:cubicBezTo>
                    <a:pt x="58700" y="0"/>
                    <a:pt x="58651" y="4"/>
                    <a:pt x="58601" y="13"/>
                  </a:cubicBezTo>
                  <a:cubicBezTo>
                    <a:pt x="58368" y="51"/>
                    <a:pt x="58165" y="178"/>
                    <a:pt x="58026" y="371"/>
                  </a:cubicBezTo>
                  <a:cubicBezTo>
                    <a:pt x="57906" y="537"/>
                    <a:pt x="57857" y="730"/>
                    <a:pt x="57863" y="922"/>
                  </a:cubicBezTo>
                  <a:lnTo>
                    <a:pt x="34925" y="10097"/>
                  </a:lnTo>
                  <a:cubicBezTo>
                    <a:pt x="34868" y="9931"/>
                    <a:pt x="34761" y="9780"/>
                    <a:pt x="34608" y="9669"/>
                  </a:cubicBezTo>
                  <a:cubicBezTo>
                    <a:pt x="34451" y="9557"/>
                    <a:pt x="34271" y="9503"/>
                    <a:pt x="34092" y="9503"/>
                  </a:cubicBezTo>
                  <a:cubicBezTo>
                    <a:pt x="33816" y="9503"/>
                    <a:pt x="33545" y="9631"/>
                    <a:pt x="33372" y="9872"/>
                  </a:cubicBezTo>
                  <a:cubicBezTo>
                    <a:pt x="33234" y="10064"/>
                    <a:pt x="33180" y="10299"/>
                    <a:pt x="33218" y="10533"/>
                  </a:cubicBezTo>
                  <a:cubicBezTo>
                    <a:pt x="33257" y="10766"/>
                    <a:pt x="33384" y="10969"/>
                    <a:pt x="33577" y="11108"/>
                  </a:cubicBezTo>
                  <a:cubicBezTo>
                    <a:pt x="33733" y="11221"/>
                    <a:pt x="33912" y="11274"/>
                    <a:pt x="34091" y="11274"/>
                  </a:cubicBezTo>
                  <a:cubicBezTo>
                    <a:pt x="34316" y="11274"/>
                    <a:pt x="34535" y="11185"/>
                    <a:pt x="34704" y="11023"/>
                  </a:cubicBezTo>
                  <a:lnTo>
                    <a:pt x="59844" y="45919"/>
                  </a:lnTo>
                  <a:lnTo>
                    <a:pt x="59844" y="45919"/>
                  </a:lnTo>
                  <a:lnTo>
                    <a:pt x="29110" y="21654"/>
                  </a:lnTo>
                  <a:cubicBezTo>
                    <a:pt x="29111" y="21652"/>
                    <a:pt x="29113" y="21651"/>
                    <a:pt x="29117" y="21648"/>
                  </a:cubicBezTo>
                  <a:cubicBezTo>
                    <a:pt x="29401" y="21251"/>
                    <a:pt x="29309" y="20697"/>
                    <a:pt x="28913" y="20413"/>
                  </a:cubicBezTo>
                  <a:cubicBezTo>
                    <a:pt x="28757" y="20301"/>
                    <a:pt x="28577" y="20247"/>
                    <a:pt x="28399" y="20247"/>
                  </a:cubicBezTo>
                  <a:cubicBezTo>
                    <a:pt x="28122" y="20247"/>
                    <a:pt x="27850" y="20375"/>
                    <a:pt x="27678" y="20616"/>
                  </a:cubicBezTo>
                  <a:cubicBezTo>
                    <a:pt x="27393" y="21013"/>
                    <a:pt x="27485" y="21567"/>
                    <a:pt x="27881" y="21851"/>
                  </a:cubicBezTo>
                  <a:cubicBezTo>
                    <a:pt x="28037" y="21963"/>
                    <a:pt x="28217" y="22017"/>
                    <a:pt x="28396" y="22017"/>
                  </a:cubicBezTo>
                  <a:cubicBezTo>
                    <a:pt x="28561" y="22017"/>
                    <a:pt x="28722" y="21967"/>
                    <a:pt x="28864" y="21877"/>
                  </a:cubicBezTo>
                  <a:lnTo>
                    <a:pt x="57922" y="58717"/>
                  </a:lnTo>
                  <a:cubicBezTo>
                    <a:pt x="57920" y="58718"/>
                    <a:pt x="57919" y="58719"/>
                    <a:pt x="57916" y="58723"/>
                  </a:cubicBezTo>
                  <a:lnTo>
                    <a:pt x="16459" y="26054"/>
                  </a:lnTo>
                  <a:cubicBezTo>
                    <a:pt x="16652" y="25671"/>
                    <a:pt x="16546" y="25194"/>
                    <a:pt x="16188" y="24937"/>
                  </a:cubicBezTo>
                  <a:cubicBezTo>
                    <a:pt x="16032" y="24825"/>
                    <a:pt x="15851" y="24771"/>
                    <a:pt x="15672" y="24771"/>
                  </a:cubicBezTo>
                  <a:cubicBezTo>
                    <a:pt x="15397" y="24771"/>
                    <a:pt x="15125" y="24899"/>
                    <a:pt x="14952" y="25140"/>
                  </a:cubicBezTo>
                  <a:cubicBezTo>
                    <a:pt x="14668" y="25537"/>
                    <a:pt x="14760" y="26091"/>
                    <a:pt x="15155" y="26375"/>
                  </a:cubicBezTo>
                  <a:cubicBezTo>
                    <a:pt x="15308" y="26486"/>
                    <a:pt x="15486" y="26541"/>
                    <a:pt x="15671" y="26541"/>
                  </a:cubicBezTo>
                  <a:cubicBezTo>
                    <a:pt x="15719" y="26541"/>
                    <a:pt x="15768" y="26537"/>
                    <a:pt x="15816" y="26529"/>
                  </a:cubicBezTo>
                  <a:cubicBezTo>
                    <a:pt x="15834" y="26526"/>
                    <a:pt x="15850" y="26520"/>
                    <a:pt x="15866" y="26516"/>
                  </a:cubicBezTo>
                  <a:lnTo>
                    <a:pt x="31824" y="60903"/>
                  </a:lnTo>
                  <a:cubicBezTo>
                    <a:pt x="31748" y="60958"/>
                    <a:pt x="31675" y="61023"/>
                    <a:pt x="31618" y="61103"/>
                  </a:cubicBezTo>
                  <a:cubicBezTo>
                    <a:pt x="31568" y="61173"/>
                    <a:pt x="31534" y="61248"/>
                    <a:pt x="31507" y="61324"/>
                  </a:cubicBezTo>
                  <a:lnTo>
                    <a:pt x="6390" y="54326"/>
                  </a:lnTo>
                  <a:cubicBezTo>
                    <a:pt x="6367" y="54081"/>
                    <a:pt x="6245" y="53846"/>
                    <a:pt x="6030" y="53692"/>
                  </a:cubicBezTo>
                  <a:cubicBezTo>
                    <a:pt x="5874" y="53581"/>
                    <a:pt x="5694" y="53527"/>
                    <a:pt x="5515" y="53527"/>
                  </a:cubicBezTo>
                  <a:cubicBezTo>
                    <a:pt x="5239" y="53527"/>
                    <a:pt x="4967" y="53655"/>
                    <a:pt x="4794" y="53896"/>
                  </a:cubicBezTo>
                  <a:cubicBezTo>
                    <a:pt x="4510" y="54293"/>
                    <a:pt x="4602" y="54846"/>
                    <a:pt x="4998" y="55131"/>
                  </a:cubicBezTo>
                  <a:cubicBezTo>
                    <a:pt x="5154" y="55243"/>
                    <a:pt x="5334" y="55297"/>
                    <a:pt x="5512" y="55297"/>
                  </a:cubicBezTo>
                  <a:cubicBezTo>
                    <a:pt x="5630" y="55297"/>
                    <a:pt x="5746" y="55269"/>
                    <a:pt x="5854" y="55223"/>
                  </a:cubicBezTo>
                  <a:lnTo>
                    <a:pt x="14454" y="78011"/>
                  </a:lnTo>
                  <a:cubicBezTo>
                    <a:pt x="14348" y="78072"/>
                    <a:pt x="14255" y="78154"/>
                    <a:pt x="14180" y="78258"/>
                  </a:cubicBezTo>
                  <a:cubicBezTo>
                    <a:pt x="14159" y="78289"/>
                    <a:pt x="14143" y="78321"/>
                    <a:pt x="14124" y="78354"/>
                  </a:cubicBezTo>
                  <a:lnTo>
                    <a:pt x="1732" y="71295"/>
                  </a:lnTo>
                  <a:cubicBezTo>
                    <a:pt x="1882" y="70925"/>
                    <a:pt x="1769" y="70488"/>
                    <a:pt x="1431" y="70244"/>
                  </a:cubicBezTo>
                  <a:cubicBezTo>
                    <a:pt x="1279" y="70136"/>
                    <a:pt x="1101" y="70079"/>
                    <a:pt x="918" y="70079"/>
                  </a:cubicBezTo>
                  <a:cubicBezTo>
                    <a:pt x="869" y="70079"/>
                    <a:pt x="819" y="70083"/>
                    <a:pt x="770" y="70091"/>
                  </a:cubicBezTo>
                  <a:cubicBezTo>
                    <a:pt x="535" y="70130"/>
                    <a:pt x="333" y="70257"/>
                    <a:pt x="193" y="70449"/>
                  </a:cubicBezTo>
                  <a:cubicBezTo>
                    <a:pt x="56" y="70642"/>
                    <a:pt x="1" y="70875"/>
                    <a:pt x="40" y="71109"/>
                  </a:cubicBezTo>
                  <a:cubicBezTo>
                    <a:pt x="79" y="71343"/>
                    <a:pt x="206" y="71547"/>
                    <a:pt x="399" y="71685"/>
                  </a:cubicBezTo>
                  <a:cubicBezTo>
                    <a:pt x="555" y="71797"/>
                    <a:pt x="734" y="71851"/>
                    <a:pt x="913" y="71851"/>
                  </a:cubicBezTo>
                  <a:cubicBezTo>
                    <a:pt x="1096" y="71851"/>
                    <a:pt x="1276" y="71789"/>
                    <a:pt x="1426" y="71680"/>
                  </a:cubicBezTo>
                  <a:lnTo>
                    <a:pt x="30491" y="107933"/>
                  </a:lnTo>
                  <a:cubicBezTo>
                    <a:pt x="30474" y="107952"/>
                    <a:pt x="30454" y="107971"/>
                    <a:pt x="30437" y="107994"/>
                  </a:cubicBezTo>
                  <a:cubicBezTo>
                    <a:pt x="30426" y="108010"/>
                    <a:pt x="30418" y="108029"/>
                    <a:pt x="30408" y="108045"/>
                  </a:cubicBezTo>
                  <a:lnTo>
                    <a:pt x="5131" y="93125"/>
                  </a:lnTo>
                  <a:cubicBezTo>
                    <a:pt x="5273" y="92758"/>
                    <a:pt x="5159" y="92325"/>
                    <a:pt x="4826" y="92087"/>
                  </a:cubicBezTo>
                  <a:cubicBezTo>
                    <a:pt x="4669" y="91975"/>
                    <a:pt x="4489" y="91921"/>
                    <a:pt x="4311" y="91921"/>
                  </a:cubicBezTo>
                  <a:cubicBezTo>
                    <a:pt x="4035" y="91921"/>
                    <a:pt x="3763" y="92050"/>
                    <a:pt x="3589" y="92291"/>
                  </a:cubicBezTo>
                  <a:cubicBezTo>
                    <a:pt x="3305" y="92688"/>
                    <a:pt x="3397" y="93241"/>
                    <a:pt x="3792" y="93527"/>
                  </a:cubicBezTo>
                  <a:cubicBezTo>
                    <a:pt x="3950" y="93639"/>
                    <a:pt x="4128" y="93692"/>
                    <a:pt x="4308" y="93692"/>
                  </a:cubicBezTo>
                  <a:cubicBezTo>
                    <a:pt x="4578" y="93692"/>
                    <a:pt x="4846" y="93566"/>
                    <a:pt x="5020" y="93332"/>
                  </a:cubicBezTo>
                  <a:lnTo>
                    <a:pt x="30310" y="108260"/>
                  </a:lnTo>
                  <a:cubicBezTo>
                    <a:pt x="30273" y="108387"/>
                    <a:pt x="30261" y="108519"/>
                    <a:pt x="30283" y="108652"/>
                  </a:cubicBezTo>
                  <a:cubicBezTo>
                    <a:pt x="30322" y="108886"/>
                    <a:pt x="30449" y="109090"/>
                    <a:pt x="30642" y="109228"/>
                  </a:cubicBezTo>
                  <a:cubicBezTo>
                    <a:pt x="30795" y="109337"/>
                    <a:pt x="30972" y="109394"/>
                    <a:pt x="31155" y="109394"/>
                  </a:cubicBezTo>
                  <a:cubicBezTo>
                    <a:pt x="31203" y="109394"/>
                    <a:pt x="31252" y="109389"/>
                    <a:pt x="31301" y="109382"/>
                  </a:cubicBezTo>
                  <a:cubicBezTo>
                    <a:pt x="31386" y="109367"/>
                    <a:pt x="31466" y="109337"/>
                    <a:pt x="31543" y="109302"/>
                  </a:cubicBezTo>
                  <a:lnTo>
                    <a:pt x="38242" y="118625"/>
                  </a:lnTo>
                  <a:lnTo>
                    <a:pt x="38274" y="118671"/>
                  </a:lnTo>
                  <a:lnTo>
                    <a:pt x="55072" y="119689"/>
                  </a:lnTo>
                  <a:cubicBezTo>
                    <a:pt x="55111" y="119923"/>
                    <a:pt x="55238" y="120126"/>
                    <a:pt x="55429" y="120263"/>
                  </a:cubicBezTo>
                  <a:cubicBezTo>
                    <a:pt x="55585" y="120375"/>
                    <a:pt x="55765" y="120428"/>
                    <a:pt x="55944" y="120428"/>
                  </a:cubicBezTo>
                  <a:cubicBezTo>
                    <a:pt x="56219" y="120428"/>
                    <a:pt x="56492" y="120300"/>
                    <a:pt x="56664" y="120059"/>
                  </a:cubicBezTo>
                  <a:cubicBezTo>
                    <a:pt x="56949" y="119663"/>
                    <a:pt x="56857" y="119109"/>
                    <a:pt x="56461" y="118824"/>
                  </a:cubicBezTo>
                  <a:cubicBezTo>
                    <a:pt x="56309" y="118716"/>
                    <a:pt x="56131" y="118659"/>
                    <a:pt x="55949" y="118659"/>
                  </a:cubicBezTo>
                  <a:cubicBezTo>
                    <a:pt x="55900" y="118659"/>
                    <a:pt x="55850" y="118663"/>
                    <a:pt x="55801" y="118671"/>
                  </a:cubicBezTo>
                  <a:cubicBezTo>
                    <a:pt x="55750" y="118679"/>
                    <a:pt x="55702" y="118694"/>
                    <a:pt x="55655" y="118710"/>
                  </a:cubicBezTo>
                  <a:lnTo>
                    <a:pt x="43893" y="102095"/>
                  </a:lnTo>
                  <a:cubicBezTo>
                    <a:pt x="43920" y="102077"/>
                    <a:pt x="43946" y="102056"/>
                    <a:pt x="43971" y="102035"/>
                  </a:cubicBezTo>
                  <a:lnTo>
                    <a:pt x="78639" y="127440"/>
                  </a:lnTo>
                  <a:cubicBezTo>
                    <a:pt x="78569" y="127597"/>
                    <a:pt x="78545" y="127770"/>
                    <a:pt x="78575" y="127942"/>
                  </a:cubicBezTo>
                  <a:cubicBezTo>
                    <a:pt x="78613" y="128175"/>
                    <a:pt x="78740" y="128380"/>
                    <a:pt x="78933" y="128518"/>
                  </a:cubicBezTo>
                  <a:cubicBezTo>
                    <a:pt x="79089" y="128630"/>
                    <a:pt x="79269" y="128683"/>
                    <a:pt x="79447" y="128683"/>
                  </a:cubicBezTo>
                  <a:cubicBezTo>
                    <a:pt x="79723" y="128683"/>
                    <a:pt x="79996" y="128555"/>
                    <a:pt x="80168" y="128314"/>
                  </a:cubicBezTo>
                  <a:cubicBezTo>
                    <a:pt x="80402" y="127987"/>
                    <a:pt x="80378" y="127555"/>
                    <a:pt x="80140" y="127252"/>
                  </a:cubicBezTo>
                  <a:lnTo>
                    <a:pt x="95125" y="110526"/>
                  </a:lnTo>
                  <a:cubicBezTo>
                    <a:pt x="95273" y="110624"/>
                    <a:pt x="95441" y="110672"/>
                    <a:pt x="95607" y="110672"/>
                  </a:cubicBezTo>
                  <a:cubicBezTo>
                    <a:pt x="95788" y="110672"/>
                    <a:pt x="95963" y="110612"/>
                    <a:pt x="96112" y="110507"/>
                  </a:cubicBezTo>
                  <a:lnTo>
                    <a:pt x="102491" y="121570"/>
                  </a:lnTo>
                  <a:cubicBezTo>
                    <a:pt x="102377" y="121631"/>
                    <a:pt x="102271" y="121716"/>
                    <a:pt x="102190" y="121830"/>
                  </a:cubicBezTo>
                  <a:cubicBezTo>
                    <a:pt x="101904" y="122228"/>
                    <a:pt x="101997" y="122780"/>
                    <a:pt x="102393" y="123065"/>
                  </a:cubicBezTo>
                  <a:cubicBezTo>
                    <a:pt x="102545" y="123175"/>
                    <a:pt x="102723" y="123231"/>
                    <a:pt x="102906" y="123231"/>
                  </a:cubicBezTo>
                  <a:cubicBezTo>
                    <a:pt x="102954" y="123231"/>
                    <a:pt x="103004" y="123228"/>
                    <a:pt x="103052" y="123219"/>
                  </a:cubicBezTo>
                  <a:cubicBezTo>
                    <a:pt x="103284" y="123181"/>
                    <a:pt x="103489" y="123053"/>
                    <a:pt x="103626" y="122861"/>
                  </a:cubicBezTo>
                  <a:cubicBezTo>
                    <a:pt x="103912" y="122464"/>
                    <a:pt x="103819" y="121910"/>
                    <a:pt x="103423" y="121625"/>
                  </a:cubicBezTo>
                  <a:cubicBezTo>
                    <a:pt x="103268" y="121514"/>
                    <a:pt x="103091" y="121463"/>
                    <a:pt x="102915" y="121463"/>
                  </a:cubicBezTo>
                  <a:cubicBezTo>
                    <a:pt x="102846" y="121463"/>
                    <a:pt x="102778" y="121470"/>
                    <a:pt x="102712" y="121485"/>
                  </a:cubicBezTo>
                  <a:lnTo>
                    <a:pt x="96287" y="110342"/>
                  </a:lnTo>
                  <a:cubicBezTo>
                    <a:pt x="96298" y="110329"/>
                    <a:pt x="96313" y="110318"/>
                    <a:pt x="96325" y="110302"/>
                  </a:cubicBezTo>
                  <a:cubicBezTo>
                    <a:pt x="96610" y="109904"/>
                    <a:pt x="96518" y="109351"/>
                    <a:pt x="96121" y="109066"/>
                  </a:cubicBezTo>
                  <a:cubicBezTo>
                    <a:pt x="95993" y="108973"/>
                    <a:pt x="95844" y="108923"/>
                    <a:pt x="95692" y="108908"/>
                  </a:cubicBezTo>
                  <a:lnTo>
                    <a:pt x="88325" y="78424"/>
                  </a:lnTo>
                  <a:cubicBezTo>
                    <a:pt x="88400" y="78392"/>
                    <a:pt x="88472" y="78351"/>
                    <a:pt x="88538" y="78298"/>
                  </a:cubicBezTo>
                  <a:lnTo>
                    <a:pt x="112640" y="101661"/>
                  </a:lnTo>
                  <a:cubicBezTo>
                    <a:pt x="112415" y="102050"/>
                    <a:pt x="112513" y="102555"/>
                    <a:pt x="112886" y="102822"/>
                  </a:cubicBezTo>
                  <a:cubicBezTo>
                    <a:pt x="113043" y="102935"/>
                    <a:pt x="113222" y="102988"/>
                    <a:pt x="113401" y="102988"/>
                  </a:cubicBezTo>
                  <a:cubicBezTo>
                    <a:pt x="113421" y="102988"/>
                    <a:pt x="113442" y="102983"/>
                    <a:pt x="113461" y="102982"/>
                  </a:cubicBezTo>
                  <a:lnTo>
                    <a:pt x="118567" y="120230"/>
                  </a:lnTo>
                  <a:cubicBezTo>
                    <a:pt x="118456" y="120292"/>
                    <a:pt x="118356" y="120375"/>
                    <a:pt x="118277" y="120485"/>
                  </a:cubicBezTo>
                  <a:cubicBezTo>
                    <a:pt x="117993" y="120882"/>
                    <a:pt x="118085" y="121436"/>
                    <a:pt x="118480" y="121721"/>
                  </a:cubicBezTo>
                  <a:cubicBezTo>
                    <a:pt x="118632" y="121830"/>
                    <a:pt x="118811" y="121886"/>
                    <a:pt x="118994" y="121886"/>
                  </a:cubicBezTo>
                  <a:cubicBezTo>
                    <a:pt x="119042" y="121886"/>
                    <a:pt x="119091" y="121882"/>
                    <a:pt x="119139" y="121875"/>
                  </a:cubicBezTo>
                  <a:cubicBezTo>
                    <a:pt x="119372" y="121835"/>
                    <a:pt x="119577" y="121709"/>
                    <a:pt x="119715" y="121516"/>
                  </a:cubicBezTo>
                  <a:cubicBezTo>
                    <a:pt x="119999" y="121118"/>
                    <a:pt x="119907" y="120565"/>
                    <a:pt x="119511" y="120281"/>
                  </a:cubicBezTo>
                  <a:cubicBezTo>
                    <a:pt x="119357" y="120170"/>
                    <a:pt x="119179" y="120118"/>
                    <a:pt x="119002" y="120118"/>
                  </a:cubicBezTo>
                  <a:cubicBezTo>
                    <a:pt x="118929" y="120118"/>
                    <a:pt x="118856" y="120127"/>
                    <a:pt x="118785" y="120144"/>
                  </a:cubicBezTo>
                  <a:lnTo>
                    <a:pt x="113690" y="102933"/>
                  </a:lnTo>
                  <a:cubicBezTo>
                    <a:pt x="113856" y="102876"/>
                    <a:pt x="114009" y="102773"/>
                    <a:pt x="114121" y="102619"/>
                  </a:cubicBezTo>
                  <a:cubicBezTo>
                    <a:pt x="114405" y="102222"/>
                    <a:pt x="114313" y="101668"/>
                    <a:pt x="113917" y="101384"/>
                  </a:cubicBezTo>
                  <a:cubicBezTo>
                    <a:pt x="113762" y="101272"/>
                    <a:pt x="113582" y="101219"/>
                    <a:pt x="113404" y="101219"/>
                  </a:cubicBezTo>
                  <a:cubicBezTo>
                    <a:pt x="113177" y="101219"/>
                    <a:pt x="112951" y="101307"/>
                    <a:pt x="112782" y="101473"/>
                  </a:cubicBezTo>
                  <a:lnTo>
                    <a:pt x="88698" y="78130"/>
                  </a:lnTo>
                  <a:cubicBezTo>
                    <a:pt x="88756" y="78050"/>
                    <a:pt x="88793" y="77963"/>
                    <a:pt x="88820" y="77873"/>
                  </a:cubicBezTo>
                  <a:lnTo>
                    <a:pt x="104040" y="80436"/>
                  </a:lnTo>
                  <a:cubicBezTo>
                    <a:pt x="104042" y="80710"/>
                    <a:pt x="104168" y="80979"/>
                    <a:pt x="104406" y="81151"/>
                  </a:cubicBezTo>
                  <a:cubicBezTo>
                    <a:pt x="104559" y="81260"/>
                    <a:pt x="104736" y="81316"/>
                    <a:pt x="104920" y="81316"/>
                  </a:cubicBezTo>
                  <a:cubicBezTo>
                    <a:pt x="104968" y="81316"/>
                    <a:pt x="105019" y="81312"/>
                    <a:pt x="105067" y="81303"/>
                  </a:cubicBezTo>
                  <a:cubicBezTo>
                    <a:pt x="105299" y="81265"/>
                    <a:pt x="105503" y="81138"/>
                    <a:pt x="105641" y="80945"/>
                  </a:cubicBezTo>
                  <a:cubicBezTo>
                    <a:pt x="105673" y="80901"/>
                    <a:pt x="105700" y="80853"/>
                    <a:pt x="105722" y="80805"/>
                  </a:cubicBezTo>
                  <a:lnTo>
                    <a:pt x="125340" y="86830"/>
                  </a:lnTo>
                  <a:cubicBezTo>
                    <a:pt x="125298" y="87143"/>
                    <a:pt x="125422" y="87472"/>
                    <a:pt x="125697" y="87670"/>
                  </a:cubicBezTo>
                  <a:cubicBezTo>
                    <a:pt x="125850" y="87779"/>
                    <a:pt x="126027" y="87835"/>
                    <a:pt x="126212" y="87835"/>
                  </a:cubicBezTo>
                  <a:cubicBezTo>
                    <a:pt x="126260" y="87835"/>
                    <a:pt x="126310" y="87831"/>
                    <a:pt x="126358" y="87823"/>
                  </a:cubicBezTo>
                  <a:cubicBezTo>
                    <a:pt x="126590" y="87784"/>
                    <a:pt x="126795" y="87657"/>
                    <a:pt x="126932" y="87464"/>
                  </a:cubicBezTo>
                  <a:cubicBezTo>
                    <a:pt x="127070" y="87272"/>
                    <a:pt x="127125" y="87039"/>
                    <a:pt x="127086" y="86804"/>
                  </a:cubicBezTo>
                  <a:cubicBezTo>
                    <a:pt x="127048" y="86571"/>
                    <a:pt x="126920" y="86367"/>
                    <a:pt x="126728" y="86229"/>
                  </a:cubicBezTo>
                  <a:cubicBezTo>
                    <a:pt x="126572" y="86117"/>
                    <a:pt x="126392" y="86063"/>
                    <a:pt x="126213" y="86063"/>
                  </a:cubicBezTo>
                  <a:cubicBezTo>
                    <a:pt x="125937" y="86063"/>
                    <a:pt x="125665" y="86191"/>
                    <a:pt x="125492" y="86432"/>
                  </a:cubicBezTo>
                  <a:cubicBezTo>
                    <a:pt x="125454" y="86486"/>
                    <a:pt x="125423" y="86543"/>
                    <a:pt x="125399" y="86602"/>
                  </a:cubicBezTo>
                  <a:lnTo>
                    <a:pt x="105791" y="80580"/>
                  </a:lnTo>
                  <a:cubicBezTo>
                    <a:pt x="105808" y="80484"/>
                    <a:pt x="105812" y="80386"/>
                    <a:pt x="105795" y="80285"/>
                  </a:cubicBezTo>
                  <a:cubicBezTo>
                    <a:pt x="105757" y="80052"/>
                    <a:pt x="105629" y="79848"/>
                    <a:pt x="105437" y="79710"/>
                  </a:cubicBezTo>
                  <a:cubicBezTo>
                    <a:pt x="105283" y="79599"/>
                    <a:pt x="105105" y="79547"/>
                    <a:pt x="104928" y="79547"/>
                  </a:cubicBezTo>
                  <a:cubicBezTo>
                    <a:pt x="104839" y="79547"/>
                    <a:pt x="104751" y="79560"/>
                    <a:pt x="104666" y="79586"/>
                  </a:cubicBezTo>
                  <a:lnTo>
                    <a:pt x="91291" y="59370"/>
                  </a:lnTo>
                  <a:cubicBezTo>
                    <a:pt x="91351" y="59320"/>
                    <a:pt x="91408" y="59265"/>
                    <a:pt x="91454" y="59199"/>
                  </a:cubicBezTo>
                  <a:cubicBezTo>
                    <a:pt x="91612" y="58980"/>
                    <a:pt x="91650" y="58716"/>
                    <a:pt x="91591" y="58473"/>
                  </a:cubicBezTo>
                  <a:lnTo>
                    <a:pt x="121723" y="42022"/>
                  </a:lnTo>
                  <a:cubicBezTo>
                    <a:pt x="121773" y="42082"/>
                    <a:pt x="121827" y="42140"/>
                    <a:pt x="121893" y="42188"/>
                  </a:cubicBezTo>
                  <a:cubicBezTo>
                    <a:pt x="122049" y="42300"/>
                    <a:pt x="122229" y="42354"/>
                    <a:pt x="122408" y="42354"/>
                  </a:cubicBezTo>
                  <a:cubicBezTo>
                    <a:pt x="122508" y="42354"/>
                    <a:pt x="122608" y="42331"/>
                    <a:pt x="122702" y="42298"/>
                  </a:cubicBezTo>
                  <a:lnTo>
                    <a:pt x="143453" y="68738"/>
                  </a:lnTo>
                  <a:cubicBezTo>
                    <a:pt x="143438" y="68755"/>
                    <a:pt x="143422" y="68770"/>
                    <a:pt x="143408" y="68787"/>
                  </a:cubicBezTo>
                  <a:cubicBezTo>
                    <a:pt x="143123" y="69184"/>
                    <a:pt x="143215" y="69738"/>
                    <a:pt x="143613" y="70023"/>
                  </a:cubicBezTo>
                  <a:cubicBezTo>
                    <a:pt x="143769" y="70135"/>
                    <a:pt x="143948" y="70188"/>
                    <a:pt x="144127" y="70188"/>
                  </a:cubicBezTo>
                  <a:cubicBezTo>
                    <a:pt x="144155" y="70188"/>
                    <a:pt x="144182" y="70181"/>
                    <a:pt x="144210" y="70179"/>
                  </a:cubicBezTo>
                  <a:lnTo>
                    <a:pt x="150276" y="95191"/>
                  </a:lnTo>
                  <a:cubicBezTo>
                    <a:pt x="150132" y="95254"/>
                    <a:pt x="150005" y="95352"/>
                    <a:pt x="149911" y="95484"/>
                  </a:cubicBezTo>
                  <a:cubicBezTo>
                    <a:pt x="149774" y="95676"/>
                    <a:pt x="149718" y="95910"/>
                    <a:pt x="149758" y="96144"/>
                  </a:cubicBezTo>
                  <a:cubicBezTo>
                    <a:pt x="149796" y="96377"/>
                    <a:pt x="149923" y="96581"/>
                    <a:pt x="150116" y="96719"/>
                  </a:cubicBezTo>
                  <a:cubicBezTo>
                    <a:pt x="150272" y="96832"/>
                    <a:pt x="150451" y="96885"/>
                    <a:pt x="150630" y="96885"/>
                  </a:cubicBezTo>
                  <a:cubicBezTo>
                    <a:pt x="150905" y="96885"/>
                    <a:pt x="151178" y="96757"/>
                    <a:pt x="151351" y="96516"/>
                  </a:cubicBezTo>
                  <a:cubicBezTo>
                    <a:pt x="151633" y="96119"/>
                    <a:pt x="151542" y="95564"/>
                    <a:pt x="151145" y="95281"/>
                  </a:cubicBezTo>
                  <a:cubicBezTo>
                    <a:pt x="150994" y="95171"/>
                    <a:pt x="150817" y="95116"/>
                    <a:pt x="150635" y="95116"/>
                  </a:cubicBezTo>
                  <a:cubicBezTo>
                    <a:pt x="150591" y="95116"/>
                    <a:pt x="150546" y="95119"/>
                    <a:pt x="150501" y="95126"/>
                  </a:cubicBezTo>
                  <a:lnTo>
                    <a:pt x="144439" y="70126"/>
                  </a:lnTo>
                  <a:cubicBezTo>
                    <a:pt x="144598" y="70068"/>
                    <a:pt x="144742" y="69967"/>
                    <a:pt x="144848" y="69819"/>
                  </a:cubicBezTo>
                  <a:cubicBezTo>
                    <a:pt x="145133" y="69422"/>
                    <a:pt x="145041" y="68869"/>
                    <a:pt x="144643" y="68584"/>
                  </a:cubicBezTo>
                  <a:cubicBezTo>
                    <a:pt x="144489" y="68473"/>
                    <a:pt x="144310" y="68419"/>
                    <a:pt x="144133" y="68419"/>
                  </a:cubicBezTo>
                  <a:cubicBezTo>
                    <a:pt x="143954" y="68419"/>
                    <a:pt x="143776" y="68474"/>
                    <a:pt x="143625" y="68579"/>
                  </a:cubicBezTo>
                  <a:lnTo>
                    <a:pt x="122923" y="42187"/>
                  </a:lnTo>
                  <a:cubicBezTo>
                    <a:pt x="123003" y="42130"/>
                    <a:pt x="123078" y="42066"/>
                    <a:pt x="123137" y="41982"/>
                  </a:cubicBezTo>
                  <a:cubicBezTo>
                    <a:pt x="123422" y="41585"/>
                    <a:pt x="123330" y="41031"/>
                    <a:pt x="122934" y="40747"/>
                  </a:cubicBezTo>
                  <a:cubicBezTo>
                    <a:pt x="122782" y="40638"/>
                    <a:pt x="122603" y="40581"/>
                    <a:pt x="122419" y="40581"/>
                  </a:cubicBezTo>
                  <a:cubicBezTo>
                    <a:pt x="122371" y="40581"/>
                    <a:pt x="122322" y="40585"/>
                    <a:pt x="122273" y="40593"/>
                  </a:cubicBezTo>
                  <a:cubicBezTo>
                    <a:pt x="122040" y="40632"/>
                    <a:pt x="121837" y="40759"/>
                    <a:pt x="121699" y="40952"/>
                  </a:cubicBezTo>
                  <a:cubicBezTo>
                    <a:pt x="121684" y="40972"/>
                    <a:pt x="121674" y="40993"/>
                    <a:pt x="121662" y="41015"/>
                  </a:cubicBezTo>
                  <a:lnTo>
                    <a:pt x="88927" y="19118"/>
                  </a:lnTo>
                  <a:cubicBezTo>
                    <a:pt x="89200" y="18723"/>
                    <a:pt x="89106" y="18178"/>
                    <a:pt x="88714" y="17898"/>
                  </a:cubicBezTo>
                  <a:cubicBezTo>
                    <a:pt x="88558" y="17786"/>
                    <a:pt x="88378" y="17733"/>
                    <a:pt x="88200" y="17733"/>
                  </a:cubicBezTo>
                  <a:cubicBezTo>
                    <a:pt x="87924" y="17733"/>
                    <a:pt x="87652" y="17861"/>
                    <a:pt x="87479" y="18101"/>
                  </a:cubicBezTo>
                  <a:cubicBezTo>
                    <a:pt x="87463" y="18124"/>
                    <a:pt x="87452" y="18149"/>
                    <a:pt x="87437" y="18172"/>
                  </a:cubicBezTo>
                  <a:lnTo>
                    <a:pt x="59626" y="948"/>
                  </a:lnTo>
                  <a:cubicBezTo>
                    <a:pt x="59646" y="651"/>
                    <a:pt x="59520" y="351"/>
                    <a:pt x="59262" y="166"/>
                  </a:cubicBezTo>
                  <a:cubicBezTo>
                    <a:pt x="59111" y="58"/>
                    <a:pt x="58932" y="0"/>
                    <a:pt x="58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8"/>
            <p:cNvSpPr/>
            <p:nvPr/>
          </p:nvSpPr>
          <p:spPr>
            <a:xfrm>
              <a:off x="1522650" y="3538750"/>
              <a:ext cx="2417375" cy="1058350"/>
            </a:xfrm>
            <a:custGeom>
              <a:rect b="b" l="l" r="r" t="t"/>
              <a:pathLst>
                <a:path extrusionOk="0" h="42334" w="96695">
                  <a:moveTo>
                    <a:pt x="1008" y="1"/>
                  </a:moveTo>
                  <a:cubicBezTo>
                    <a:pt x="960" y="1"/>
                    <a:pt x="911" y="5"/>
                    <a:pt x="862" y="13"/>
                  </a:cubicBezTo>
                  <a:cubicBezTo>
                    <a:pt x="628" y="51"/>
                    <a:pt x="424" y="179"/>
                    <a:pt x="285" y="371"/>
                  </a:cubicBezTo>
                  <a:cubicBezTo>
                    <a:pt x="1" y="768"/>
                    <a:pt x="93" y="1321"/>
                    <a:pt x="489" y="1607"/>
                  </a:cubicBezTo>
                  <a:cubicBezTo>
                    <a:pt x="641" y="1716"/>
                    <a:pt x="819" y="1772"/>
                    <a:pt x="1002" y="1772"/>
                  </a:cubicBezTo>
                  <a:cubicBezTo>
                    <a:pt x="1050" y="1772"/>
                    <a:pt x="1100" y="1768"/>
                    <a:pt x="1148" y="1760"/>
                  </a:cubicBezTo>
                  <a:cubicBezTo>
                    <a:pt x="1382" y="1721"/>
                    <a:pt x="1585" y="1594"/>
                    <a:pt x="1724" y="1401"/>
                  </a:cubicBezTo>
                  <a:cubicBezTo>
                    <a:pt x="1775" y="1331"/>
                    <a:pt x="1812" y="1251"/>
                    <a:pt x="1839" y="1170"/>
                  </a:cubicBezTo>
                  <a:lnTo>
                    <a:pt x="49478" y="20273"/>
                  </a:lnTo>
                  <a:cubicBezTo>
                    <a:pt x="49259" y="20661"/>
                    <a:pt x="49358" y="21161"/>
                    <a:pt x="49729" y="21426"/>
                  </a:cubicBezTo>
                  <a:cubicBezTo>
                    <a:pt x="49886" y="21538"/>
                    <a:pt x="50065" y="21592"/>
                    <a:pt x="50244" y="21592"/>
                  </a:cubicBezTo>
                  <a:cubicBezTo>
                    <a:pt x="50520" y="21592"/>
                    <a:pt x="50792" y="21463"/>
                    <a:pt x="50965" y="21223"/>
                  </a:cubicBezTo>
                  <a:cubicBezTo>
                    <a:pt x="50983" y="21196"/>
                    <a:pt x="50997" y="21168"/>
                    <a:pt x="51011" y="21141"/>
                  </a:cubicBezTo>
                  <a:lnTo>
                    <a:pt x="70453" y="38632"/>
                  </a:lnTo>
                  <a:cubicBezTo>
                    <a:pt x="70320" y="38824"/>
                    <a:pt x="70266" y="39053"/>
                    <a:pt x="70304" y="39285"/>
                  </a:cubicBezTo>
                  <a:cubicBezTo>
                    <a:pt x="70342" y="39518"/>
                    <a:pt x="70469" y="39722"/>
                    <a:pt x="70662" y="39860"/>
                  </a:cubicBezTo>
                  <a:cubicBezTo>
                    <a:pt x="70818" y="39972"/>
                    <a:pt x="70998" y="40026"/>
                    <a:pt x="71176" y="40026"/>
                  </a:cubicBezTo>
                  <a:cubicBezTo>
                    <a:pt x="71452" y="40026"/>
                    <a:pt x="71725" y="39897"/>
                    <a:pt x="71897" y="39657"/>
                  </a:cubicBezTo>
                  <a:cubicBezTo>
                    <a:pt x="71957" y="39572"/>
                    <a:pt x="71998" y="39480"/>
                    <a:pt x="72025" y="39385"/>
                  </a:cubicBezTo>
                  <a:lnTo>
                    <a:pt x="94903" y="41502"/>
                  </a:lnTo>
                  <a:cubicBezTo>
                    <a:pt x="94919" y="41758"/>
                    <a:pt x="95040" y="42007"/>
                    <a:pt x="95266" y="42168"/>
                  </a:cubicBezTo>
                  <a:cubicBezTo>
                    <a:pt x="95423" y="42280"/>
                    <a:pt x="95601" y="42334"/>
                    <a:pt x="95781" y="42334"/>
                  </a:cubicBezTo>
                  <a:cubicBezTo>
                    <a:pt x="96056" y="42334"/>
                    <a:pt x="96329" y="42206"/>
                    <a:pt x="96502" y="41965"/>
                  </a:cubicBezTo>
                  <a:cubicBezTo>
                    <a:pt x="96639" y="41772"/>
                    <a:pt x="96694" y="41539"/>
                    <a:pt x="96655" y="41305"/>
                  </a:cubicBezTo>
                  <a:cubicBezTo>
                    <a:pt x="96620" y="41070"/>
                    <a:pt x="96493" y="40865"/>
                    <a:pt x="96301" y="40727"/>
                  </a:cubicBezTo>
                  <a:cubicBezTo>
                    <a:pt x="96148" y="40618"/>
                    <a:pt x="95971" y="40561"/>
                    <a:pt x="95788" y="40561"/>
                  </a:cubicBezTo>
                  <a:cubicBezTo>
                    <a:pt x="95739" y="40561"/>
                    <a:pt x="95690" y="40565"/>
                    <a:pt x="95641" y="40573"/>
                  </a:cubicBezTo>
                  <a:cubicBezTo>
                    <a:pt x="95408" y="40613"/>
                    <a:pt x="95203" y="40739"/>
                    <a:pt x="95065" y="40932"/>
                  </a:cubicBezTo>
                  <a:cubicBezTo>
                    <a:pt x="94993" y="41035"/>
                    <a:pt x="94944" y="41149"/>
                    <a:pt x="94920" y="41266"/>
                  </a:cubicBezTo>
                  <a:lnTo>
                    <a:pt x="72064" y="39153"/>
                  </a:lnTo>
                  <a:cubicBezTo>
                    <a:pt x="72068" y="38873"/>
                    <a:pt x="71940" y="38595"/>
                    <a:pt x="71697" y="38420"/>
                  </a:cubicBezTo>
                  <a:cubicBezTo>
                    <a:pt x="71545" y="38311"/>
                    <a:pt x="71367" y="38254"/>
                    <a:pt x="71183" y="38254"/>
                  </a:cubicBezTo>
                  <a:cubicBezTo>
                    <a:pt x="71134" y="38254"/>
                    <a:pt x="71085" y="38258"/>
                    <a:pt x="71036" y="38266"/>
                  </a:cubicBezTo>
                  <a:cubicBezTo>
                    <a:pt x="70879" y="38292"/>
                    <a:pt x="70737" y="38361"/>
                    <a:pt x="70617" y="38461"/>
                  </a:cubicBezTo>
                  <a:lnTo>
                    <a:pt x="51109" y="20911"/>
                  </a:lnTo>
                  <a:cubicBezTo>
                    <a:pt x="51188" y="20572"/>
                    <a:pt x="51063" y="20203"/>
                    <a:pt x="50764" y="19988"/>
                  </a:cubicBezTo>
                  <a:cubicBezTo>
                    <a:pt x="50609" y="19877"/>
                    <a:pt x="50430" y="19824"/>
                    <a:pt x="50253" y="19824"/>
                  </a:cubicBezTo>
                  <a:cubicBezTo>
                    <a:pt x="50023" y="19824"/>
                    <a:pt x="49796" y="19913"/>
                    <a:pt x="49627" y="20080"/>
                  </a:cubicBezTo>
                  <a:lnTo>
                    <a:pt x="1890" y="937"/>
                  </a:lnTo>
                  <a:cubicBezTo>
                    <a:pt x="1894" y="873"/>
                    <a:pt x="1893" y="807"/>
                    <a:pt x="1881" y="741"/>
                  </a:cubicBezTo>
                  <a:cubicBezTo>
                    <a:pt x="1842" y="507"/>
                    <a:pt x="1715" y="304"/>
                    <a:pt x="1523" y="167"/>
                  </a:cubicBezTo>
                  <a:cubicBezTo>
                    <a:pt x="1371" y="58"/>
                    <a:pt x="1192" y="1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6" name="Google Shape;156;p18"/>
          <p:cNvSpPr txBox="1"/>
          <p:nvPr>
            <p:ph idx="1" type="subTitle"/>
          </p:nvPr>
        </p:nvSpPr>
        <p:spPr>
          <a:xfrm>
            <a:off x="719975" y="1393800"/>
            <a:ext cx="5015400" cy="220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57" name="Google Shape;157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9"/>
          <p:cNvGrpSpPr/>
          <p:nvPr/>
        </p:nvGrpSpPr>
        <p:grpSpPr>
          <a:xfrm>
            <a:off x="0" y="0"/>
            <a:ext cx="9144001" cy="5143500"/>
            <a:chOff x="0" y="0"/>
            <a:chExt cx="9144001" cy="5143500"/>
          </a:xfrm>
        </p:grpSpPr>
        <p:pic>
          <p:nvPicPr>
            <p:cNvPr id="160" name="Google Shape;160;p1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 rot="10800000">
              <a:off x="0" y="2052950"/>
              <a:ext cx="4220500" cy="3090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 rot="10800000">
              <a:off x="6764924" y="0"/>
              <a:ext cx="2379077" cy="323733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2" name="Google Shape;162;p19"/>
          <p:cNvGrpSpPr/>
          <p:nvPr/>
        </p:nvGrpSpPr>
        <p:grpSpPr>
          <a:xfrm rot="10800000">
            <a:off x="6704226" y="3811697"/>
            <a:ext cx="4574075" cy="3479350"/>
            <a:chOff x="1522650" y="1117750"/>
            <a:chExt cx="4574075" cy="3479350"/>
          </a:xfrm>
        </p:grpSpPr>
        <p:sp>
          <p:nvSpPr>
            <p:cNvPr id="163" name="Google Shape;163;p19"/>
            <p:cNvSpPr/>
            <p:nvPr/>
          </p:nvSpPr>
          <p:spPr>
            <a:xfrm>
              <a:off x="2305900" y="1117750"/>
              <a:ext cx="3790825" cy="3217100"/>
            </a:xfrm>
            <a:custGeom>
              <a:rect b="b" l="l" r="r" t="t"/>
              <a:pathLst>
                <a:path extrusionOk="0" h="128684" w="151633">
                  <a:moveTo>
                    <a:pt x="59573" y="1190"/>
                  </a:moveTo>
                  <a:lnTo>
                    <a:pt x="87345" y="18391"/>
                  </a:lnTo>
                  <a:cubicBezTo>
                    <a:pt x="87254" y="18737"/>
                    <a:pt x="87376" y="19117"/>
                    <a:pt x="87682" y="19337"/>
                  </a:cubicBezTo>
                  <a:cubicBezTo>
                    <a:pt x="87712" y="19358"/>
                    <a:pt x="87742" y="19374"/>
                    <a:pt x="87773" y="19391"/>
                  </a:cubicBezTo>
                  <a:lnTo>
                    <a:pt x="73089" y="35287"/>
                  </a:lnTo>
                  <a:cubicBezTo>
                    <a:pt x="73041" y="35228"/>
                    <a:pt x="72987" y="35173"/>
                    <a:pt x="72923" y="35127"/>
                  </a:cubicBezTo>
                  <a:cubicBezTo>
                    <a:pt x="72772" y="35017"/>
                    <a:pt x="72594" y="34961"/>
                    <a:pt x="72410" y="34961"/>
                  </a:cubicBezTo>
                  <a:cubicBezTo>
                    <a:pt x="72364" y="34961"/>
                    <a:pt x="72317" y="34964"/>
                    <a:pt x="72269" y="34972"/>
                  </a:cubicBezTo>
                  <a:lnTo>
                    <a:pt x="59361" y="1513"/>
                  </a:lnTo>
                  <a:cubicBezTo>
                    <a:pt x="59397" y="1478"/>
                    <a:pt x="59435" y="1443"/>
                    <a:pt x="59466" y="1400"/>
                  </a:cubicBezTo>
                  <a:cubicBezTo>
                    <a:pt x="59513" y="1335"/>
                    <a:pt x="59546" y="1262"/>
                    <a:pt x="59573" y="1190"/>
                  </a:cubicBezTo>
                  <a:close/>
                  <a:moveTo>
                    <a:pt x="57905" y="1155"/>
                  </a:moveTo>
                  <a:cubicBezTo>
                    <a:pt x="57962" y="1330"/>
                    <a:pt x="58069" y="1490"/>
                    <a:pt x="58229" y="1604"/>
                  </a:cubicBezTo>
                  <a:cubicBezTo>
                    <a:pt x="58385" y="1716"/>
                    <a:pt x="58564" y="1770"/>
                    <a:pt x="58744" y="1770"/>
                  </a:cubicBezTo>
                  <a:cubicBezTo>
                    <a:pt x="58890" y="1770"/>
                    <a:pt x="59035" y="1731"/>
                    <a:pt x="59165" y="1661"/>
                  </a:cubicBezTo>
                  <a:lnTo>
                    <a:pt x="72044" y="35042"/>
                  </a:lnTo>
                  <a:cubicBezTo>
                    <a:pt x="71907" y="35103"/>
                    <a:pt x="71787" y="35197"/>
                    <a:pt x="71696" y="35320"/>
                  </a:cubicBezTo>
                  <a:lnTo>
                    <a:pt x="34939" y="10633"/>
                  </a:lnTo>
                  <a:cubicBezTo>
                    <a:pt x="34967" y="10533"/>
                    <a:pt x="34978" y="10431"/>
                    <a:pt x="34971" y="10330"/>
                  </a:cubicBezTo>
                  <a:lnTo>
                    <a:pt x="57905" y="1155"/>
                  </a:lnTo>
                  <a:close/>
                  <a:moveTo>
                    <a:pt x="34896" y="10886"/>
                  </a:moveTo>
                  <a:lnTo>
                    <a:pt x="71585" y="35528"/>
                  </a:lnTo>
                  <a:cubicBezTo>
                    <a:pt x="71451" y="35873"/>
                    <a:pt x="71547" y="36273"/>
                    <a:pt x="71839" y="36520"/>
                  </a:cubicBezTo>
                  <a:lnTo>
                    <a:pt x="61150" y="46075"/>
                  </a:lnTo>
                  <a:cubicBezTo>
                    <a:pt x="61131" y="46059"/>
                    <a:pt x="61114" y="46040"/>
                    <a:pt x="61092" y="46024"/>
                  </a:cubicBezTo>
                  <a:cubicBezTo>
                    <a:pt x="60938" y="45913"/>
                    <a:pt x="60760" y="45860"/>
                    <a:pt x="60583" y="45860"/>
                  </a:cubicBezTo>
                  <a:cubicBezTo>
                    <a:pt x="60438" y="45860"/>
                    <a:pt x="60294" y="45896"/>
                    <a:pt x="60165" y="45964"/>
                  </a:cubicBezTo>
                  <a:lnTo>
                    <a:pt x="34896" y="10886"/>
                  </a:lnTo>
                  <a:close/>
                  <a:moveTo>
                    <a:pt x="88012" y="19481"/>
                  </a:moveTo>
                  <a:cubicBezTo>
                    <a:pt x="88073" y="19495"/>
                    <a:pt x="88135" y="19503"/>
                    <a:pt x="88199" y="19503"/>
                  </a:cubicBezTo>
                  <a:cubicBezTo>
                    <a:pt x="88236" y="19503"/>
                    <a:pt x="88270" y="19496"/>
                    <a:pt x="88308" y="19491"/>
                  </a:cubicBezTo>
                  <a:lnTo>
                    <a:pt x="90601" y="57808"/>
                  </a:lnTo>
                  <a:cubicBezTo>
                    <a:pt x="90477" y="57828"/>
                    <a:pt x="90359" y="57878"/>
                    <a:pt x="90253" y="57948"/>
                  </a:cubicBezTo>
                  <a:lnTo>
                    <a:pt x="73040" y="36456"/>
                  </a:lnTo>
                  <a:cubicBezTo>
                    <a:pt x="73069" y="36426"/>
                    <a:pt x="73102" y="36397"/>
                    <a:pt x="73126" y="36363"/>
                  </a:cubicBezTo>
                  <a:cubicBezTo>
                    <a:pt x="73264" y="36171"/>
                    <a:pt x="73319" y="35936"/>
                    <a:pt x="73280" y="35702"/>
                  </a:cubicBezTo>
                  <a:cubicBezTo>
                    <a:pt x="73268" y="35629"/>
                    <a:pt x="73244" y="35561"/>
                    <a:pt x="73216" y="35494"/>
                  </a:cubicBezTo>
                  <a:lnTo>
                    <a:pt x="88012" y="19481"/>
                  </a:lnTo>
                  <a:close/>
                  <a:moveTo>
                    <a:pt x="88769" y="19295"/>
                  </a:moveTo>
                  <a:lnTo>
                    <a:pt x="121569" y="41232"/>
                  </a:lnTo>
                  <a:cubicBezTo>
                    <a:pt x="121516" y="41429"/>
                    <a:pt x="121532" y="41636"/>
                    <a:pt x="121612" y="41820"/>
                  </a:cubicBezTo>
                  <a:lnTo>
                    <a:pt x="91516" y="58252"/>
                  </a:lnTo>
                  <a:cubicBezTo>
                    <a:pt x="91455" y="58141"/>
                    <a:pt x="91371" y="58040"/>
                    <a:pt x="91261" y="57962"/>
                  </a:cubicBezTo>
                  <a:cubicBezTo>
                    <a:pt x="91131" y="57868"/>
                    <a:pt x="90984" y="57820"/>
                    <a:pt x="90835" y="57804"/>
                  </a:cubicBezTo>
                  <a:lnTo>
                    <a:pt x="88539" y="19431"/>
                  </a:lnTo>
                  <a:cubicBezTo>
                    <a:pt x="88621" y="19396"/>
                    <a:pt x="88699" y="19354"/>
                    <a:pt x="88769" y="19295"/>
                  </a:cubicBezTo>
                  <a:close/>
                  <a:moveTo>
                    <a:pt x="72858" y="36603"/>
                  </a:moveTo>
                  <a:lnTo>
                    <a:pt x="90079" y="58104"/>
                  </a:lnTo>
                  <a:cubicBezTo>
                    <a:pt x="90062" y="58125"/>
                    <a:pt x="90041" y="58144"/>
                    <a:pt x="90025" y="58165"/>
                  </a:cubicBezTo>
                  <a:cubicBezTo>
                    <a:pt x="89989" y="58216"/>
                    <a:pt x="89960" y="58268"/>
                    <a:pt x="89936" y="58323"/>
                  </a:cubicBezTo>
                  <a:lnTo>
                    <a:pt x="61457" y="46818"/>
                  </a:lnTo>
                  <a:cubicBezTo>
                    <a:pt x="61473" y="46617"/>
                    <a:pt x="61422" y="46416"/>
                    <a:pt x="61307" y="46247"/>
                  </a:cubicBezTo>
                  <a:lnTo>
                    <a:pt x="72044" y="36651"/>
                  </a:lnTo>
                  <a:cubicBezTo>
                    <a:pt x="72160" y="36702"/>
                    <a:pt x="72283" y="36731"/>
                    <a:pt x="72406" y="36731"/>
                  </a:cubicBezTo>
                  <a:cubicBezTo>
                    <a:pt x="72565" y="36731"/>
                    <a:pt x="72719" y="36684"/>
                    <a:pt x="72858" y="36603"/>
                  </a:cubicBezTo>
                  <a:close/>
                  <a:moveTo>
                    <a:pt x="29406" y="22188"/>
                  </a:moveTo>
                  <a:lnTo>
                    <a:pt x="59857" y="46227"/>
                  </a:lnTo>
                  <a:cubicBezTo>
                    <a:pt x="59573" y="46625"/>
                    <a:pt x="59665" y="47178"/>
                    <a:pt x="60061" y="47462"/>
                  </a:cubicBezTo>
                  <a:cubicBezTo>
                    <a:pt x="60098" y="47488"/>
                    <a:pt x="60135" y="47509"/>
                    <a:pt x="60173" y="47529"/>
                  </a:cubicBezTo>
                  <a:lnTo>
                    <a:pt x="58655" y="58545"/>
                  </a:lnTo>
                  <a:cubicBezTo>
                    <a:pt x="58595" y="58532"/>
                    <a:pt x="58534" y="58525"/>
                    <a:pt x="58473" y="58525"/>
                  </a:cubicBezTo>
                  <a:cubicBezTo>
                    <a:pt x="58354" y="58525"/>
                    <a:pt x="58236" y="58550"/>
                    <a:pt x="58125" y="58596"/>
                  </a:cubicBezTo>
                  <a:lnTo>
                    <a:pt x="29406" y="22188"/>
                  </a:lnTo>
                  <a:close/>
                  <a:moveTo>
                    <a:pt x="16326" y="26247"/>
                  </a:moveTo>
                  <a:lnTo>
                    <a:pt x="57750" y="58893"/>
                  </a:lnTo>
                  <a:cubicBezTo>
                    <a:pt x="57750" y="58894"/>
                    <a:pt x="57749" y="58894"/>
                    <a:pt x="57748" y="58895"/>
                  </a:cubicBezTo>
                  <a:cubicBezTo>
                    <a:pt x="57632" y="59054"/>
                    <a:pt x="57582" y="59240"/>
                    <a:pt x="57584" y="59421"/>
                  </a:cubicBezTo>
                  <a:lnTo>
                    <a:pt x="33209" y="61477"/>
                  </a:lnTo>
                  <a:cubicBezTo>
                    <a:pt x="33171" y="61253"/>
                    <a:pt x="33049" y="61044"/>
                    <a:pt x="32851" y="60900"/>
                  </a:cubicBezTo>
                  <a:cubicBezTo>
                    <a:pt x="32696" y="60788"/>
                    <a:pt x="32515" y="60735"/>
                    <a:pt x="32336" y="60735"/>
                  </a:cubicBezTo>
                  <a:cubicBezTo>
                    <a:pt x="32231" y="60735"/>
                    <a:pt x="32126" y="60753"/>
                    <a:pt x="32028" y="60789"/>
                  </a:cubicBezTo>
                  <a:lnTo>
                    <a:pt x="16086" y="26436"/>
                  </a:lnTo>
                  <a:cubicBezTo>
                    <a:pt x="16176" y="26387"/>
                    <a:pt x="16257" y="26325"/>
                    <a:pt x="16326" y="26247"/>
                  </a:cubicBezTo>
                  <a:close/>
                  <a:moveTo>
                    <a:pt x="57622" y="59652"/>
                  </a:moveTo>
                  <a:cubicBezTo>
                    <a:pt x="57674" y="59839"/>
                    <a:pt x="57783" y="60008"/>
                    <a:pt x="57952" y="60129"/>
                  </a:cubicBezTo>
                  <a:cubicBezTo>
                    <a:pt x="58054" y="60201"/>
                    <a:pt x="58165" y="60247"/>
                    <a:pt x="58279" y="60272"/>
                  </a:cubicBezTo>
                  <a:lnTo>
                    <a:pt x="55785" y="68604"/>
                  </a:lnTo>
                  <a:cubicBezTo>
                    <a:pt x="55759" y="68602"/>
                    <a:pt x="55732" y="68601"/>
                    <a:pt x="55705" y="68601"/>
                  </a:cubicBezTo>
                  <a:cubicBezTo>
                    <a:pt x="55430" y="68601"/>
                    <a:pt x="55160" y="68726"/>
                    <a:pt x="54987" y="68966"/>
                  </a:cubicBezTo>
                  <a:cubicBezTo>
                    <a:pt x="54939" y="69034"/>
                    <a:pt x="54905" y="69108"/>
                    <a:pt x="54878" y="69182"/>
                  </a:cubicBezTo>
                  <a:lnTo>
                    <a:pt x="33192" y="61843"/>
                  </a:lnTo>
                  <a:cubicBezTo>
                    <a:pt x="33203" y="61799"/>
                    <a:pt x="33210" y="61755"/>
                    <a:pt x="33214" y="61709"/>
                  </a:cubicBezTo>
                  <a:lnTo>
                    <a:pt x="57622" y="59652"/>
                  </a:lnTo>
                  <a:close/>
                  <a:moveTo>
                    <a:pt x="61404" y="47049"/>
                  </a:moveTo>
                  <a:lnTo>
                    <a:pt x="89872" y="58550"/>
                  </a:lnTo>
                  <a:cubicBezTo>
                    <a:pt x="89825" y="58868"/>
                    <a:pt x="89949" y="59201"/>
                    <a:pt x="90228" y="59401"/>
                  </a:cubicBezTo>
                  <a:cubicBezTo>
                    <a:pt x="90327" y="59471"/>
                    <a:pt x="90435" y="59515"/>
                    <a:pt x="90546" y="59541"/>
                  </a:cubicBezTo>
                  <a:lnTo>
                    <a:pt x="88027" y="76730"/>
                  </a:lnTo>
                  <a:cubicBezTo>
                    <a:pt x="88011" y="76729"/>
                    <a:pt x="87994" y="76729"/>
                    <a:pt x="87977" y="76729"/>
                  </a:cubicBezTo>
                  <a:cubicBezTo>
                    <a:pt x="87931" y="76729"/>
                    <a:pt x="87884" y="76732"/>
                    <a:pt x="87837" y="76740"/>
                  </a:cubicBezTo>
                  <a:cubicBezTo>
                    <a:pt x="87715" y="76760"/>
                    <a:pt x="87603" y="76805"/>
                    <a:pt x="87501" y="76869"/>
                  </a:cubicBezTo>
                  <a:lnTo>
                    <a:pt x="61265" y="47294"/>
                  </a:lnTo>
                  <a:cubicBezTo>
                    <a:pt x="61275" y="47282"/>
                    <a:pt x="61288" y="47273"/>
                    <a:pt x="61297" y="47259"/>
                  </a:cubicBezTo>
                  <a:cubicBezTo>
                    <a:pt x="61344" y="47194"/>
                    <a:pt x="61377" y="47123"/>
                    <a:pt x="61404" y="47049"/>
                  </a:cubicBezTo>
                  <a:close/>
                  <a:moveTo>
                    <a:pt x="61096" y="47455"/>
                  </a:moveTo>
                  <a:lnTo>
                    <a:pt x="87328" y="77024"/>
                  </a:lnTo>
                  <a:cubicBezTo>
                    <a:pt x="87322" y="77033"/>
                    <a:pt x="87314" y="77039"/>
                    <a:pt x="87308" y="77047"/>
                  </a:cubicBezTo>
                  <a:lnTo>
                    <a:pt x="59297" y="59712"/>
                  </a:lnTo>
                  <a:cubicBezTo>
                    <a:pt x="59429" y="59348"/>
                    <a:pt x="59315" y="58926"/>
                    <a:pt x="58985" y="58689"/>
                  </a:cubicBezTo>
                  <a:cubicBezTo>
                    <a:pt x="58952" y="58665"/>
                    <a:pt x="58916" y="58648"/>
                    <a:pt x="58882" y="58628"/>
                  </a:cubicBezTo>
                  <a:lnTo>
                    <a:pt x="60400" y="47607"/>
                  </a:lnTo>
                  <a:cubicBezTo>
                    <a:pt x="60459" y="47619"/>
                    <a:pt x="60519" y="47627"/>
                    <a:pt x="60578" y="47627"/>
                  </a:cubicBezTo>
                  <a:cubicBezTo>
                    <a:pt x="60762" y="47627"/>
                    <a:pt x="60943" y="47564"/>
                    <a:pt x="61096" y="47455"/>
                  </a:cubicBezTo>
                  <a:close/>
                  <a:moveTo>
                    <a:pt x="59189" y="59922"/>
                  </a:moveTo>
                  <a:lnTo>
                    <a:pt x="87178" y="77244"/>
                  </a:lnTo>
                  <a:cubicBezTo>
                    <a:pt x="87172" y="77259"/>
                    <a:pt x="87166" y="77275"/>
                    <a:pt x="87161" y="77291"/>
                  </a:cubicBezTo>
                  <a:lnTo>
                    <a:pt x="56571" y="69673"/>
                  </a:lnTo>
                  <a:cubicBezTo>
                    <a:pt x="56646" y="69338"/>
                    <a:pt x="56520" y="68976"/>
                    <a:pt x="56224" y="68763"/>
                  </a:cubicBezTo>
                  <a:cubicBezTo>
                    <a:pt x="56157" y="68717"/>
                    <a:pt x="56087" y="68682"/>
                    <a:pt x="56015" y="68656"/>
                  </a:cubicBezTo>
                  <a:lnTo>
                    <a:pt x="58519" y="60290"/>
                  </a:lnTo>
                  <a:cubicBezTo>
                    <a:pt x="58777" y="60275"/>
                    <a:pt x="59025" y="60152"/>
                    <a:pt x="59188" y="59926"/>
                  </a:cubicBezTo>
                  <a:cubicBezTo>
                    <a:pt x="59189" y="59924"/>
                    <a:pt x="59189" y="59923"/>
                    <a:pt x="59189" y="59922"/>
                  </a:cubicBezTo>
                  <a:close/>
                  <a:moveTo>
                    <a:pt x="6382" y="54567"/>
                  </a:moveTo>
                  <a:lnTo>
                    <a:pt x="31456" y="61554"/>
                  </a:lnTo>
                  <a:cubicBezTo>
                    <a:pt x="31440" y="61772"/>
                    <a:pt x="31506" y="61990"/>
                    <a:pt x="31643" y="62166"/>
                  </a:cubicBezTo>
                  <a:lnTo>
                    <a:pt x="15546" y="78173"/>
                  </a:lnTo>
                  <a:cubicBezTo>
                    <a:pt x="15506" y="78130"/>
                    <a:pt x="15461" y="78092"/>
                    <a:pt x="15414" y="78055"/>
                  </a:cubicBezTo>
                  <a:cubicBezTo>
                    <a:pt x="15260" y="77944"/>
                    <a:pt x="15081" y="77892"/>
                    <a:pt x="14905" y="77892"/>
                  </a:cubicBezTo>
                  <a:cubicBezTo>
                    <a:pt x="14826" y="77892"/>
                    <a:pt x="14747" y="77902"/>
                    <a:pt x="14671" y="77923"/>
                  </a:cubicBezTo>
                  <a:lnTo>
                    <a:pt x="6061" y="55104"/>
                  </a:lnTo>
                  <a:cubicBezTo>
                    <a:pt x="6125" y="55054"/>
                    <a:pt x="6183" y="54997"/>
                    <a:pt x="6233" y="54928"/>
                  </a:cubicBezTo>
                  <a:cubicBezTo>
                    <a:pt x="6313" y="54818"/>
                    <a:pt x="6360" y="54692"/>
                    <a:pt x="6382" y="54567"/>
                  </a:cubicBezTo>
                  <a:close/>
                  <a:moveTo>
                    <a:pt x="91099" y="59489"/>
                  </a:moveTo>
                  <a:lnTo>
                    <a:pt x="104457" y="79682"/>
                  </a:lnTo>
                  <a:cubicBezTo>
                    <a:pt x="104363" y="79741"/>
                    <a:pt x="104277" y="79819"/>
                    <a:pt x="104210" y="79913"/>
                  </a:cubicBezTo>
                  <a:cubicBezTo>
                    <a:pt x="104146" y="80003"/>
                    <a:pt x="104103" y="80102"/>
                    <a:pt x="104076" y="80204"/>
                  </a:cubicBezTo>
                  <a:lnTo>
                    <a:pt x="88866" y="77650"/>
                  </a:lnTo>
                  <a:cubicBezTo>
                    <a:pt x="88877" y="77362"/>
                    <a:pt x="88749" y="77075"/>
                    <a:pt x="88499" y="76896"/>
                  </a:cubicBezTo>
                  <a:cubicBezTo>
                    <a:pt x="88425" y="76842"/>
                    <a:pt x="88344" y="76806"/>
                    <a:pt x="88260" y="76778"/>
                  </a:cubicBezTo>
                  <a:lnTo>
                    <a:pt x="90783" y="59563"/>
                  </a:lnTo>
                  <a:cubicBezTo>
                    <a:pt x="90892" y="59558"/>
                    <a:pt x="90999" y="59534"/>
                    <a:pt x="91099" y="59489"/>
                  </a:cubicBezTo>
                  <a:close/>
                  <a:moveTo>
                    <a:pt x="33100" y="62061"/>
                  </a:moveTo>
                  <a:lnTo>
                    <a:pt x="54828" y="69413"/>
                  </a:lnTo>
                  <a:cubicBezTo>
                    <a:pt x="54804" y="69712"/>
                    <a:pt x="54931" y="70016"/>
                    <a:pt x="55192" y="70201"/>
                  </a:cubicBezTo>
                  <a:cubicBezTo>
                    <a:pt x="55275" y="70262"/>
                    <a:pt x="55369" y="70305"/>
                    <a:pt x="55466" y="70333"/>
                  </a:cubicBezTo>
                  <a:lnTo>
                    <a:pt x="54144" y="97291"/>
                  </a:lnTo>
                  <a:cubicBezTo>
                    <a:pt x="54112" y="97293"/>
                    <a:pt x="54080" y="97293"/>
                    <a:pt x="54049" y="97298"/>
                  </a:cubicBezTo>
                  <a:cubicBezTo>
                    <a:pt x="53964" y="97313"/>
                    <a:pt x="53885" y="97342"/>
                    <a:pt x="53809" y="97378"/>
                  </a:cubicBezTo>
                  <a:lnTo>
                    <a:pt x="32845" y="62338"/>
                  </a:lnTo>
                  <a:cubicBezTo>
                    <a:pt x="32924" y="62281"/>
                    <a:pt x="32998" y="62217"/>
                    <a:pt x="33057" y="62136"/>
                  </a:cubicBezTo>
                  <a:cubicBezTo>
                    <a:pt x="33074" y="62112"/>
                    <a:pt x="33085" y="62086"/>
                    <a:pt x="33100" y="62061"/>
                  </a:cubicBezTo>
                  <a:close/>
                  <a:moveTo>
                    <a:pt x="56487" y="69893"/>
                  </a:moveTo>
                  <a:lnTo>
                    <a:pt x="87105" y="77517"/>
                  </a:lnTo>
                  <a:cubicBezTo>
                    <a:pt x="87088" y="77681"/>
                    <a:pt x="87116" y="77843"/>
                    <a:pt x="87186" y="77992"/>
                  </a:cubicBezTo>
                  <a:lnTo>
                    <a:pt x="54942" y="97700"/>
                  </a:lnTo>
                  <a:cubicBezTo>
                    <a:pt x="54883" y="97604"/>
                    <a:pt x="54803" y="97519"/>
                    <a:pt x="54708" y="97452"/>
                  </a:cubicBezTo>
                  <a:cubicBezTo>
                    <a:pt x="54609" y="97379"/>
                    <a:pt x="54496" y="97331"/>
                    <a:pt x="54379" y="97305"/>
                  </a:cubicBezTo>
                  <a:lnTo>
                    <a:pt x="55700" y="70367"/>
                  </a:lnTo>
                  <a:lnTo>
                    <a:pt x="55705" y="70367"/>
                  </a:lnTo>
                  <a:cubicBezTo>
                    <a:pt x="55753" y="70367"/>
                    <a:pt x="55802" y="70364"/>
                    <a:pt x="55850" y="70355"/>
                  </a:cubicBezTo>
                  <a:cubicBezTo>
                    <a:pt x="56084" y="70317"/>
                    <a:pt x="56287" y="70190"/>
                    <a:pt x="56427" y="69997"/>
                  </a:cubicBezTo>
                  <a:cubicBezTo>
                    <a:pt x="56450" y="69964"/>
                    <a:pt x="56468" y="69927"/>
                    <a:pt x="56487" y="69893"/>
                  </a:cubicBezTo>
                  <a:close/>
                  <a:moveTo>
                    <a:pt x="31811" y="62331"/>
                  </a:moveTo>
                  <a:cubicBezTo>
                    <a:pt x="31814" y="62333"/>
                    <a:pt x="31817" y="62338"/>
                    <a:pt x="31821" y="62340"/>
                  </a:cubicBezTo>
                  <a:cubicBezTo>
                    <a:pt x="31978" y="62452"/>
                    <a:pt x="32156" y="62506"/>
                    <a:pt x="32336" y="62506"/>
                  </a:cubicBezTo>
                  <a:cubicBezTo>
                    <a:pt x="32439" y="62506"/>
                    <a:pt x="32539" y="62482"/>
                    <a:pt x="32636" y="62447"/>
                  </a:cubicBezTo>
                  <a:lnTo>
                    <a:pt x="53611" y="97508"/>
                  </a:lnTo>
                  <a:cubicBezTo>
                    <a:pt x="53561" y="97551"/>
                    <a:pt x="53513" y="97602"/>
                    <a:pt x="53473" y="97657"/>
                  </a:cubicBezTo>
                  <a:cubicBezTo>
                    <a:pt x="53449" y="97691"/>
                    <a:pt x="53432" y="97726"/>
                    <a:pt x="53414" y="97761"/>
                  </a:cubicBezTo>
                  <a:lnTo>
                    <a:pt x="15678" y="79186"/>
                  </a:lnTo>
                  <a:cubicBezTo>
                    <a:pt x="15816" y="78926"/>
                    <a:pt x="15811" y="78622"/>
                    <a:pt x="15682" y="78371"/>
                  </a:cubicBezTo>
                  <a:lnTo>
                    <a:pt x="31811" y="62331"/>
                  </a:lnTo>
                  <a:close/>
                  <a:moveTo>
                    <a:pt x="1615" y="71499"/>
                  </a:moveTo>
                  <a:lnTo>
                    <a:pt x="14037" y="78573"/>
                  </a:lnTo>
                  <a:cubicBezTo>
                    <a:pt x="13958" y="78911"/>
                    <a:pt x="14084" y="79279"/>
                    <a:pt x="14383" y="79494"/>
                  </a:cubicBezTo>
                  <a:cubicBezTo>
                    <a:pt x="14539" y="79606"/>
                    <a:pt x="14719" y="79660"/>
                    <a:pt x="14898" y="79660"/>
                  </a:cubicBezTo>
                  <a:cubicBezTo>
                    <a:pt x="15136" y="79660"/>
                    <a:pt x="15368" y="79558"/>
                    <a:pt x="15538" y="79377"/>
                  </a:cubicBezTo>
                  <a:lnTo>
                    <a:pt x="53328" y="97978"/>
                  </a:lnTo>
                  <a:cubicBezTo>
                    <a:pt x="53297" y="98118"/>
                    <a:pt x="53305" y="98265"/>
                    <a:pt x="53342" y="98402"/>
                  </a:cubicBezTo>
                  <a:lnTo>
                    <a:pt x="44172" y="100939"/>
                  </a:lnTo>
                  <a:cubicBezTo>
                    <a:pt x="44109" y="100823"/>
                    <a:pt x="44023" y="100722"/>
                    <a:pt x="43914" y="100644"/>
                  </a:cubicBezTo>
                  <a:cubicBezTo>
                    <a:pt x="43762" y="100534"/>
                    <a:pt x="43583" y="100477"/>
                    <a:pt x="43400" y="100477"/>
                  </a:cubicBezTo>
                  <a:cubicBezTo>
                    <a:pt x="43351" y="100477"/>
                    <a:pt x="43302" y="100481"/>
                    <a:pt x="43253" y="100489"/>
                  </a:cubicBezTo>
                  <a:cubicBezTo>
                    <a:pt x="43020" y="100528"/>
                    <a:pt x="42817" y="100655"/>
                    <a:pt x="42677" y="100848"/>
                  </a:cubicBezTo>
                  <a:cubicBezTo>
                    <a:pt x="42516" y="101072"/>
                    <a:pt x="42479" y="101346"/>
                    <a:pt x="42546" y="101594"/>
                  </a:cubicBezTo>
                  <a:lnTo>
                    <a:pt x="31935" y="108097"/>
                  </a:lnTo>
                  <a:cubicBezTo>
                    <a:pt x="31872" y="107978"/>
                    <a:pt x="31783" y="107872"/>
                    <a:pt x="31671" y="107790"/>
                  </a:cubicBezTo>
                  <a:cubicBezTo>
                    <a:pt x="31516" y="107679"/>
                    <a:pt x="31337" y="107626"/>
                    <a:pt x="31160" y="107626"/>
                  </a:cubicBezTo>
                  <a:cubicBezTo>
                    <a:pt x="30986" y="107626"/>
                    <a:pt x="30812" y="107678"/>
                    <a:pt x="30664" y="107776"/>
                  </a:cubicBezTo>
                  <a:lnTo>
                    <a:pt x="1598" y="71519"/>
                  </a:lnTo>
                  <a:cubicBezTo>
                    <a:pt x="1603" y="71511"/>
                    <a:pt x="1609" y="71506"/>
                    <a:pt x="1615" y="71499"/>
                  </a:cubicBezTo>
                  <a:close/>
                  <a:moveTo>
                    <a:pt x="87314" y="78191"/>
                  </a:moveTo>
                  <a:cubicBezTo>
                    <a:pt x="87360" y="78243"/>
                    <a:pt x="87409" y="78293"/>
                    <a:pt x="87467" y="78334"/>
                  </a:cubicBezTo>
                  <a:cubicBezTo>
                    <a:pt x="87623" y="78447"/>
                    <a:pt x="87803" y="78500"/>
                    <a:pt x="87981" y="78500"/>
                  </a:cubicBezTo>
                  <a:cubicBezTo>
                    <a:pt x="88023" y="78500"/>
                    <a:pt x="88063" y="78493"/>
                    <a:pt x="88103" y="78485"/>
                  </a:cubicBezTo>
                  <a:lnTo>
                    <a:pt x="95457" y="108915"/>
                  </a:lnTo>
                  <a:cubicBezTo>
                    <a:pt x="95228" y="108955"/>
                    <a:pt x="95026" y="109080"/>
                    <a:pt x="94890" y="109271"/>
                  </a:cubicBezTo>
                  <a:cubicBezTo>
                    <a:pt x="94886" y="109276"/>
                    <a:pt x="94884" y="109281"/>
                    <a:pt x="94880" y="109287"/>
                  </a:cubicBezTo>
                  <a:lnTo>
                    <a:pt x="55049" y="98390"/>
                  </a:lnTo>
                  <a:cubicBezTo>
                    <a:pt x="55079" y="98272"/>
                    <a:pt x="55087" y="98149"/>
                    <a:pt x="55066" y="98026"/>
                  </a:cubicBezTo>
                  <a:cubicBezTo>
                    <a:pt x="55060" y="97989"/>
                    <a:pt x="55048" y="97954"/>
                    <a:pt x="55038" y="97917"/>
                  </a:cubicBezTo>
                  <a:lnTo>
                    <a:pt x="87314" y="78191"/>
                  </a:lnTo>
                  <a:close/>
                  <a:moveTo>
                    <a:pt x="42637" y="101815"/>
                  </a:moveTo>
                  <a:cubicBezTo>
                    <a:pt x="42697" y="101917"/>
                    <a:pt x="42779" y="102009"/>
                    <a:pt x="42882" y="102083"/>
                  </a:cubicBezTo>
                  <a:cubicBezTo>
                    <a:pt x="43034" y="102192"/>
                    <a:pt x="43212" y="102249"/>
                    <a:pt x="43395" y="102249"/>
                  </a:cubicBezTo>
                  <a:cubicBezTo>
                    <a:pt x="43443" y="102249"/>
                    <a:pt x="43493" y="102245"/>
                    <a:pt x="43541" y="102237"/>
                  </a:cubicBezTo>
                  <a:cubicBezTo>
                    <a:pt x="43588" y="102229"/>
                    <a:pt x="43633" y="102216"/>
                    <a:pt x="43679" y="102201"/>
                  </a:cubicBezTo>
                  <a:lnTo>
                    <a:pt x="55444" y="118817"/>
                  </a:lnTo>
                  <a:cubicBezTo>
                    <a:pt x="55361" y="118874"/>
                    <a:pt x="55285" y="118944"/>
                    <a:pt x="55225" y="119027"/>
                  </a:cubicBezTo>
                  <a:cubicBezTo>
                    <a:pt x="55134" y="119155"/>
                    <a:pt x="55081" y="119302"/>
                    <a:pt x="55066" y="119454"/>
                  </a:cubicBezTo>
                  <a:lnTo>
                    <a:pt x="38399" y="118443"/>
                  </a:lnTo>
                  <a:lnTo>
                    <a:pt x="31738" y="109173"/>
                  </a:lnTo>
                  <a:cubicBezTo>
                    <a:pt x="31789" y="109128"/>
                    <a:pt x="31835" y="109080"/>
                    <a:pt x="31876" y="109025"/>
                  </a:cubicBezTo>
                  <a:cubicBezTo>
                    <a:pt x="32014" y="108832"/>
                    <a:pt x="32069" y="108598"/>
                    <a:pt x="32030" y="108364"/>
                  </a:cubicBezTo>
                  <a:cubicBezTo>
                    <a:pt x="32027" y="108350"/>
                    <a:pt x="32021" y="108336"/>
                    <a:pt x="32017" y="108321"/>
                  </a:cubicBezTo>
                  <a:lnTo>
                    <a:pt x="42637" y="101815"/>
                  </a:lnTo>
                  <a:close/>
                  <a:moveTo>
                    <a:pt x="54958" y="98612"/>
                  </a:moveTo>
                  <a:lnTo>
                    <a:pt x="94775" y="109505"/>
                  </a:lnTo>
                  <a:cubicBezTo>
                    <a:pt x="94674" y="109802"/>
                    <a:pt x="94737" y="110137"/>
                    <a:pt x="94949" y="110374"/>
                  </a:cubicBezTo>
                  <a:lnTo>
                    <a:pt x="79975" y="127087"/>
                  </a:lnTo>
                  <a:cubicBezTo>
                    <a:pt x="79970" y="127084"/>
                    <a:pt x="79968" y="127081"/>
                    <a:pt x="79965" y="127079"/>
                  </a:cubicBezTo>
                  <a:cubicBezTo>
                    <a:pt x="79813" y="126970"/>
                    <a:pt x="79634" y="126913"/>
                    <a:pt x="79451" y="126913"/>
                  </a:cubicBezTo>
                  <a:cubicBezTo>
                    <a:pt x="79403" y="126913"/>
                    <a:pt x="79354" y="126917"/>
                    <a:pt x="79305" y="126925"/>
                  </a:cubicBezTo>
                  <a:cubicBezTo>
                    <a:pt x="79089" y="126960"/>
                    <a:pt x="78902" y="127074"/>
                    <a:pt x="78766" y="127242"/>
                  </a:cubicBezTo>
                  <a:lnTo>
                    <a:pt x="44129" y="101861"/>
                  </a:lnTo>
                  <a:cubicBezTo>
                    <a:pt x="44257" y="101672"/>
                    <a:pt x="44310" y="101447"/>
                    <a:pt x="44272" y="101221"/>
                  </a:cubicBezTo>
                  <a:cubicBezTo>
                    <a:pt x="44268" y="101201"/>
                    <a:pt x="44262" y="101182"/>
                    <a:pt x="44256" y="101162"/>
                  </a:cubicBezTo>
                  <a:lnTo>
                    <a:pt x="53432" y="98624"/>
                  </a:lnTo>
                  <a:cubicBezTo>
                    <a:pt x="53492" y="98727"/>
                    <a:pt x="53573" y="98820"/>
                    <a:pt x="53678" y="98895"/>
                  </a:cubicBezTo>
                  <a:cubicBezTo>
                    <a:pt x="53834" y="99007"/>
                    <a:pt x="54013" y="99061"/>
                    <a:pt x="54193" y="99061"/>
                  </a:cubicBezTo>
                  <a:cubicBezTo>
                    <a:pt x="54468" y="99061"/>
                    <a:pt x="54740" y="98932"/>
                    <a:pt x="54914" y="98692"/>
                  </a:cubicBezTo>
                  <a:cubicBezTo>
                    <a:pt x="54931" y="98666"/>
                    <a:pt x="54943" y="98639"/>
                    <a:pt x="54958" y="98612"/>
                  </a:cubicBezTo>
                  <a:close/>
                  <a:moveTo>
                    <a:pt x="58749" y="0"/>
                  </a:moveTo>
                  <a:cubicBezTo>
                    <a:pt x="58700" y="0"/>
                    <a:pt x="58651" y="4"/>
                    <a:pt x="58601" y="13"/>
                  </a:cubicBezTo>
                  <a:cubicBezTo>
                    <a:pt x="58368" y="51"/>
                    <a:pt x="58165" y="178"/>
                    <a:pt x="58026" y="371"/>
                  </a:cubicBezTo>
                  <a:cubicBezTo>
                    <a:pt x="57906" y="537"/>
                    <a:pt x="57857" y="730"/>
                    <a:pt x="57863" y="922"/>
                  </a:cubicBezTo>
                  <a:lnTo>
                    <a:pt x="34925" y="10097"/>
                  </a:lnTo>
                  <a:cubicBezTo>
                    <a:pt x="34868" y="9931"/>
                    <a:pt x="34761" y="9780"/>
                    <a:pt x="34608" y="9669"/>
                  </a:cubicBezTo>
                  <a:cubicBezTo>
                    <a:pt x="34451" y="9557"/>
                    <a:pt x="34271" y="9503"/>
                    <a:pt x="34092" y="9503"/>
                  </a:cubicBezTo>
                  <a:cubicBezTo>
                    <a:pt x="33816" y="9503"/>
                    <a:pt x="33545" y="9631"/>
                    <a:pt x="33372" y="9872"/>
                  </a:cubicBezTo>
                  <a:cubicBezTo>
                    <a:pt x="33234" y="10064"/>
                    <a:pt x="33180" y="10299"/>
                    <a:pt x="33218" y="10533"/>
                  </a:cubicBezTo>
                  <a:cubicBezTo>
                    <a:pt x="33257" y="10766"/>
                    <a:pt x="33384" y="10969"/>
                    <a:pt x="33577" y="11108"/>
                  </a:cubicBezTo>
                  <a:cubicBezTo>
                    <a:pt x="33733" y="11221"/>
                    <a:pt x="33912" y="11274"/>
                    <a:pt x="34091" y="11274"/>
                  </a:cubicBezTo>
                  <a:cubicBezTo>
                    <a:pt x="34316" y="11274"/>
                    <a:pt x="34535" y="11185"/>
                    <a:pt x="34704" y="11023"/>
                  </a:cubicBezTo>
                  <a:lnTo>
                    <a:pt x="59844" y="45919"/>
                  </a:lnTo>
                  <a:lnTo>
                    <a:pt x="59844" y="45919"/>
                  </a:lnTo>
                  <a:lnTo>
                    <a:pt x="29110" y="21654"/>
                  </a:lnTo>
                  <a:cubicBezTo>
                    <a:pt x="29111" y="21652"/>
                    <a:pt x="29113" y="21651"/>
                    <a:pt x="29117" y="21648"/>
                  </a:cubicBezTo>
                  <a:cubicBezTo>
                    <a:pt x="29401" y="21251"/>
                    <a:pt x="29309" y="20697"/>
                    <a:pt x="28913" y="20413"/>
                  </a:cubicBezTo>
                  <a:cubicBezTo>
                    <a:pt x="28757" y="20301"/>
                    <a:pt x="28577" y="20247"/>
                    <a:pt x="28399" y="20247"/>
                  </a:cubicBezTo>
                  <a:cubicBezTo>
                    <a:pt x="28122" y="20247"/>
                    <a:pt x="27850" y="20375"/>
                    <a:pt x="27678" y="20616"/>
                  </a:cubicBezTo>
                  <a:cubicBezTo>
                    <a:pt x="27393" y="21013"/>
                    <a:pt x="27485" y="21567"/>
                    <a:pt x="27881" y="21851"/>
                  </a:cubicBezTo>
                  <a:cubicBezTo>
                    <a:pt x="28037" y="21963"/>
                    <a:pt x="28217" y="22017"/>
                    <a:pt x="28396" y="22017"/>
                  </a:cubicBezTo>
                  <a:cubicBezTo>
                    <a:pt x="28561" y="22017"/>
                    <a:pt x="28722" y="21967"/>
                    <a:pt x="28864" y="21877"/>
                  </a:cubicBezTo>
                  <a:lnTo>
                    <a:pt x="57922" y="58717"/>
                  </a:lnTo>
                  <a:cubicBezTo>
                    <a:pt x="57920" y="58718"/>
                    <a:pt x="57919" y="58719"/>
                    <a:pt x="57916" y="58723"/>
                  </a:cubicBezTo>
                  <a:lnTo>
                    <a:pt x="16459" y="26054"/>
                  </a:lnTo>
                  <a:cubicBezTo>
                    <a:pt x="16652" y="25671"/>
                    <a:pt x="16546" y="25194"/>
                    <a:pt x="16188" y="24937"/>
                  </a:cubicBezTo>
                  <a:cubicBezTo>
                    <a:pt x="16032" y="24825"/>
                    <a:pt x="15851" y="24771"/>
                    <a:pt x="15672" y="24771"/>
                  </a:cubicBezTo>
                  <a:cubicBezTo>
                    <a:pt x="15397" y="24771"/>
                    <a:pt x="15125" y="24899"/>
                    <a:pt x="14952" y="25140"/>
                  </a:cubicBezTo>
                  <a:cubicBezTo>
                    <a:pt x="14668" y="25537"/>
                    <a:pt x="14760" y="26091"/>
                    <a:pt x="15155" y="26375"/>
                  </a:cubicBezTo>
                  <a:cubicBezTo>
                    <a:pt x="15308" y="26486"/>
                    <a:pt x="15486" y="26541"/>
                    <a:pt x="15671" y="26541"/>
                  </a:cubicBezTo>
                  <a:cubicBezTo>
                    <a:pt x="15719" y="26541"/>
                    <a:pt x="15768" y="26537"/>
                    <a:pt x="15816" y="26529"/>
                  </a:cubicBezTo>
                  <a:cubicBezTo>
                    <a:pt x="15834" y="26526"/>
                    <a:pt x="15850" y="26520"/>
                    <a:pt x="15866" y="26516"/>
                  </a:cubicBezTo>
                  <a:lnTo>
                    <a:pt x="31824" y="60903"/>
                  </a:lnTo>
                  <a:cubicBezTo>
                    <a:pt x="31748" y="60958"/>
                    <a:pt x="31675" y="61023"/>
                    <a:pt x="31618" y="61103"/>
                  </a:cubicBezTo>
                  <a:cubicBezTo>
                    <a:pt x="31568" y="61173"/>
                    <a:pt x="31534" y="61248"/>
                    <a:pt x="31507" y="61324"/>
                  </a:cubicBezTo>
                  <a:lnTo>
                    <a:pt x="6390" y="54326"/>
                  </a:lnTo>
                  <a:cubicBezTo>
                    <a:pt x="6367" y="54081"/>
                    <a:pt x="6245" y="53846"/>
                    <a:pt x="6030" y="53692"/>
                  </a:cubicBezTo>
                  <a:cubicBezTo>
                    <a:pt x="5874" y="53581"/>
                    <a:pt x="5694" y="53527"/>
                    <a:pt x="5515" y="53527"/>
                  </a:cubicBezTo>
                  <a:cubicBezTo>
                    <a:pt x="5239" y="53527"/>
                    <a:pt x="4967" y="53655"/>
                    <a:pt x="4794" y="53896"/>
                  </a:cubicBezTo>
                  <a:cubicBezTo>
                    <a:pt x="4510" y="54293"/>
                    <a:pt x="4602" y="54846"/>
                    <a:pt x="4998" y="55131"/>
                  </a:cubicBezTo>
                  <a:cubicBezTo>
                    <a:pt x="5154" y="55243"/>
                    <a:pt x="5334" y="55297"/>
                    <a:pt x="5512" y="55297"/>
                  </a:cubicBezTo>
                  <a:cubicBezTo>
                    <a:pt x="5630" y="55297"/>
                    <a:pt x="5746" y="55269"/>
                    <a:pt x="5854" y="55223"/>
                  </a:cubicBezTo>
                  <a:lnTo>
                    <a:pt x="14454" y="78011"/>
                  </a:lnTo>
                  <a:cubicBezTo>
                    <a:pt x="14348" y="78072"/>
                    <a:pt x="14255" y="78154"/>
                    <a:pt x="14180" y="78258"/>
                  </a:cubicBezTo>
                  <a:cubicBezTo>
                    <a:pt x="14159" y="78289"/>
                    <a:pt x="14143" y="78321"/>
                    <a:pt x="14124" y="78354"/>
                  </a:cubicBezTo>
                  <a:lnTo>
                    <a:pt x="1732" y="71295"/>
                  </a:lnTo>
                  <a:cubicBezTo>
                    <a:pt x="1882" y="70925"/>
                    <a:pt x="1769" y="70488"/>
                    <a:pt x="1431" y="70244"/>
                  </a:cubicBezTo>
                  <a:cubicBezTo>
                    <a:pt x="1279" y="70136"/>
                    <a:pt x="1101" y="70079"/>
                    <a:pt x="918" y="70079"/>
                  </a:cubicBezTo>
                  <a:cubicBezTo>
                    <a:pt x="869" y="70079"/>
                    <a:pt x="819" y="70083"/>
                    <a:pt x="770" y="70091"/>
                  </a:cubicBezTo>
                  <a:cubicBezTo>
                    <a:pt x="535" y="70130"/>
                    <a:pt x="333" y="70257"/>
                    <a:pt x="193" y="70449"/>
                  </a:cubicBezTo>
                  <a:cubicBezTo>
                    <a:pt x="56" y="70642"/>
                    <a:pt x="1" y="70875"/>
                    <a:pt x="40" y="71109"/>
                  </a:cubicBezTo>
                  <a:cubicBezTo>
                    <a:pt x="79" y="71343"/>
                    <a:pt x="206" y="71547"/>
                    <a:pt x="399" y="71685"/>
                  </a:cubicBezTo>
                  <a:cubicBezTo>
                    <a:pt x="555" y="71797"/>
                    <a:pt x="734" y="71851"/>
                    <a:pt x="913" y="71851"/>
                  </a:cubicBezTo>
                  <a:cubicBezTo>
                    <a:pt x="1096" y="71851"/>
                    <a:pt x="1276" y="71789"/>
                    <a:pt x="1426" y="71680"/>
                  </a:cubicBezTo>
                  <a:lnTo>
                    <a:pt x="30491" y="107933"/>
                  </a:lnTo>
                  <a:cubicBezTo>
                    <a:pt x="30474" y="107952"/>
                    <a:pt x="30454" y="107971"/>
                    <a:pt x="30437" y="107994"/>
                  </a:cubicBezTo>
                  <a:cubicBezTo>
                    <a:pt x="30426" y="108010"/>
                    <a:pt x="30418" y="108029"/>
                    <a:pt x="30408" y="108045"/>
                  </a:cubicBezTo>
                  <a:lnTo>
                    <a:pt x="5131" y="93125"/>
                  </a:lnTo>
                  <a:cubicBezTo>
                    <a:pt x="5273" y="92758"/>
                    <a:pt x="5159" y="92325"/>
                    <a:pt x="4826" y="92087"/>
                  </a:cubicBezTo>
                  <a:cubicBezTo>
                    <a:pt x="4669" y="91975"/>
                    <a:pt x="4489" y="91921"/>
                    <a:pt x="4311" y="91921"/>
                  </a:cubicBezTo>
                  <a:cubicBezTo>
                    <a:pt x="4035" y="91921"/>
                    <a:pt x="3763" y="92050"/>
                    <a:pt x="3589" y="92291"/>
                  </a:cubicBezTo>
                  <a:cubicBezTo>
                    <a:pt x="3305" y="92688"/>
                    <a:pt x="3397" y="93241"/>
                    <a:pt x="3792" y="93527"/>
                  </a:cubicBezTo>
                  <a:cubicBezTo>
                    <a:pt x="3950" y="93639"/>
                    <a:pt x="4128" y="93692"/>
                    <a:pt x="4308" y="93692"/>
                  </a:cubicBezTo>
                  <a:cubicBezTo>
                    <a:pt x="4578" y="93692"/>
                    <a:pt x="4846" y="93566"/>
                    <a:pt x="5020" y="93332"/>
                  </a:cubicBezTo>
                  <a:lnTo>
                    <a:pt x="30310" y="108260"/>
                  </a:lnTo>
                  <a:cubicBezTo>
                    <a:pt x="30273" y="108387"/>
                    <a:pt x="30261" y="108519"/>
                    <a:pt x="30283" y="108652"/>
                  </a:cubicBezTo>
                  <a:cubicBezTo>
                    <a:pt x="30322" y="108886"/>
                    <a:pt x="30449" y="109090"/>
                    <a:pt x="30642" y="109228"/>
                  </a:cubicBezTo>
                  <a:cubicBezTo>
                    <a:pt x="30795" y="109337"/>
                    <a:pt x="30972" y="109394"/>
                    <a:pt x="31155" y="109394"/>
                  </a:cubicBezTo>
                  <a:cubicBezTo>
                    <a:pt x="31203" y="109394"/>
                    <a:pt x="31252" y="109389"/>
                    <a:pt x="31301" y="109382"/>
                  </a:cubicBezTo>
                  <a:cubicBezTo>
                    <a:pt x="31386" y="109367"/>
                    <a:pt x="31466" y="109337"/>
                    <a:pt x="31543" y="109302"/>
                  </a:cubicBezTo>
                  <a:lnTo>
                    <a:pt x="38242" y="118625"/>
                  </a:lnTo>
                  <a:lnTo>
                    <a:pt x="38274" y="118671"/>
                  </a:lnTo>
                  <a:lnTo>
                    <a:pt x="55072" y="119689"/>
                  </a:lnTo>
                  <a:cubicBezTo>
                    <a:pt x="55111" y="119923"/>
                    <a:pt x="55238" y="120126"/>
                    <a:pt x="55429" y="120263"/>
                  </a:cubicBezTo>
                  <a:cubicBezTo>
                    <a:pt x="55585" y="120375"/>
                    <a:pt x="55765" y="120428"/>
                    <a:pt x="55944" y="120428"/>
                  </a:cubicBezTo>
                  <a:cubicBezTo>
                    <a:pt x="56219" y="120428"/>
                    <a:pt x="56492" y="120300"/>
                    <a:pt x="56664" y="120059"/>
                  </a:cubicBezTo>
                  <a:cubicBezTo>
                    <a:pt x="56949" y="119663"/>
                    <a:pt x="56857" y="119109"/>
                    <a:pt x="56461" y="118824"/>
                  </a:cubicBezTo>
                  <a:cubicBezTo>
                    <a:pt x="56309" y="118716"/>
                    <a:pt x="56131" y="118659"/>
                    <a:pt x="55949" y="118659"/>
                  </a:cubicBezTo>
                  <a:cubicBezTo>
                    <a:pt x="55900" y="118659"/>
                    <a:pt x="55850" y="118663"/>
                    <a:pt x="55801" y="118671"/>
                  </a:cubicBezTo>
                  <a:cubicBezTo>
                    <a:pt x="55750" y="118679"/>
                    <a:pt x="55702" y="118694"/>
                    <a:pt x="55655" y="118710"/>
                  </a:cubicBezTo>
                  <a:lnTo>
                    <a:pt x="43893" y="102095"/>
                  </a:lnTo>
                  <a:cubicBezTo>
                    <a:pt x="43920" y="102077"/>
                    <a:pt x="43946" y="102056"/>
                    <a:pt x="43971" y="102035"/>
                  </a:cubicBezTo>
                  <a:lnTo>
                    <a:pt x="78639" y="127440"/>
                  </a:lnTo>
                  <a:cubicBezTo>
                    <a:pt x="78569" y="127597"/>
                    <a:pt x="78545" y="127770"/>
                    <a:pt x="78575" y="127942"/>
                  </a:cubicBezTo>
                  <a:cubicBezTo>
                    <a:pt x="78613" y="128175"/>
                    <a:pt x="78740" y="128380"/>
                    <a:pt x="78933" y="128518"/>
                  </a:cubicBezTo>
                  <a:cubicBezTo>
                    <a:pt x="79089" y="128630"/>
                    <a:pt x="79269" y="128683"/>
                    <a:pt x="79447" y="128683"/>
                  </a:cubicBezTo>
                  <a:cubicBezTo>
                    <a:pt x="79723" y="128683"/>
                    <a:pt x="79996" y="128555"/>
                    <a:pt x="80168" y="128314"/>
                  </a:cubicBezTo>
                  <a:cubicBezTo>
                    <a:pt x="80402" y="127987"/>
                    <a:pt x="80378" y="127555"/>
                    <a:pt x="80140" y="127252"/>
                  </a:cubicBezTo>
                  <a:lnTo>
                    <a:pt x="95125" y="110526"/>
                  </a:lnTo>
                  <a:cubicBezTo>
                    <a:pt x="95273" y="110624"/>
                    <a:pt x="95441" y="110672"/>
                    <a:pt x="95607" y="110672"/>
                  </a:cubicBezTo>
                  <a:cubicBezTo>
                    <a:pt x="95788" y="110672"/>
                    <a:pt x="95963" y="110612"/>
                    <a:pt x="96112" y="110507"/>
                  </a:cubicBezTo>
                  <a:lnTo>
                    <a:pt x="102491" y="121570"/>
                  </a:lnTo>
                  <a:cubicBezTo>
                    <a:pt x="102377" y="121631"/>
                    <a:pt x="102271" y="121716"/>
                    <a:pt x="102190" y="121830"/>
                  </a:cubicBezTo>
                  <a:cubicBezTo>
                    <a:pt x="101904" y="122228"/>
                    <a:pt x="101997" y="122780"/>
                    <a:pt x="102393" y="123065"/>
                  </a:cubicBezTo>
                  <a:cubicBezTo>
                    <a:pt x="102545" y="123175"/>
                    <a:pt x="102723" y="123231"/>
                    <a:pt x="102906" y="123231"/>
                  </a:cubicBezTo>
                  <a:cubicBezTo>
                    <a:pt x="102954" y="123231"/>
                    <a:pt x="103004" y="123228"/>
                    <a:pt x="103052" y="123219"/>
                  </a:cubicBezTo>
                  <a:cubicBezTo>
                    <a:pt x="103284" y="123181"/>
                    <a:pt x="103489" y="123053"/>
                    <a:pt x="103626" y="122861"/>
                  </a:cubicBezTo>
                  <a:cubicBezTo>
                    <a:pt x="103912" y="122464"/>
                    <a:pt x="103819" y="121910"/>
                    <a:pt x="103423" y="121625"/>
                  </a:cubicBezTo>
                  <a:cubicBezTo>
                    <a:pt x="103268" y="121514"/>
                    <a:pt x="103091" y="121463"/>
                    <a:pt x="102915" y="121463"/>
                  </a:cubicBezTo>
                  <a:cubicBezTo>
                    <a:pt x="102846" y="121463"/>
                    <a:pt x="102778" y="121470"/>
                    <a:pt x="102712" y="121485"/>
                  </a:cubicBezTo>
                  <a:lnTo>
                    <a:pt x="96287" y="110342"/>
                  </a:lnTo>
                  <a:cubicBezTo>
                    <a:pt x="96298" y="110329"/>
                    <a:pt x="96313" y="110318"/>
                    <a:pt x="96325" y="110302"/>
                  </a:cubicBezTo>
                  <a:cubicBezTo>
                    <a:pt x="96610" y="109904"/>
                    <a:pt x="96518" y="109351"/>
                    <a:pt x="96121" y="109066"/>
                  </a:cubicBezTo>
                  <a:cubicBezTo>
                    <a:pt x="95993" y="108973"/>
                    <a:pt x="95844" y="108923"/>
                    <a:pt x="95692" y="108908"/>
                  </a:cubicBezTo>
                  <a:lnTo>
                    <a:pt x="88325" y="78424"/>
                  </a:lnTo>
                  <a:cubicBezTo>
                    <a:pt x="88400" y="78392"/>
                    <a:pt x="88472" y="78351"/>
                    <a:pt x="88538" y="78298"/>
                  </a:cubicBezTo>
                  <a:lnTo>
                    <a:pt x="112640" y="101661"/>
                  </a:lnTo>
                  <a:cubicBezTo>
                    <a:pt x="112415" y="102050"/>
                    <a:pt x="112513" y="102555"/>
                    <a:pt x="112886" y="102822"/>
                  </a:cubicBezTo>
                  <a:cubicBezTo>
                    <a:pt x="113043" y="102935"/>
                    <a:pt x="113222" y="102988"/>
                    <a:pt x="113401" y="102988"/>
                  </a:cubicBezTo>
                  <a:cubicBezTo>
                    <a:pt x="113421" y="102988"/>
                    <a:pt x="113442" y="102983"/>
                    <a:pt x="113461" y="102982"/>
                  </a:cubicBezTo>
                  <a:lnTo>
                    <a:pt x="118567" y="120230"/>
                  </a:lnTo>
                  <a:cubicBezTo>
                    <a:pt x="118456" y="120292"/>
                    <a:pt x="118356" y="120375"/>
                    <a:pt x="118277" y="120485"/>
                  </a:cubicBezTo>
                  <a:cubicBezTo>
                    <a:pt x="117993" y="120882"/>
                    <a:pt x="118085" y="121436"/>
                    <a:pt x="118480" y="121721"/>
                  </a:cubicBezTo>
                  <a:cubicBezTo>
                    <a:pt x="118632" y="121830"/>
                    <a:pt x="118811" y="121886"/>
                    <a:pt x="118994" y="121886"/>
                  </a:cubicBezTo>
                  <a:cubicBezTo>
                    <a:pt x="119042" y="121886"/>
                    <a:pt x="119091" y="121882"/>
                    <a:pt x="119139" y="121875"/>
                  </a:cubicBezTo>
                  <a:cubicBezTo>
                    <a:pt x="119372" y="121835"/>
                    <a:pt x="119577" y="121709"/>
                    <a:pt x="119715" y="121516"/>
                  </a:cubicBezTo>
                  <a:cubicBezTo>
                    <a:pt x="119999" y="121118"/>
                    <a:pt x="119907" y="120565"/>
                    <a:pt x="119511" y="120281"/>
                  </a:cubicBezTo>
                  <a:cubicBezTo>
                    <a:pt x="119357" y="120170"/>
                    <a:pt x="119179" y="120118"/>
                    <a:pt x="119002" y="120118"/>
                  </a:cubicBezTo>
                  <a:cubicBezTo>
                    <a:pt x="118929" y="120118"/>
                    <a:pt x="118856" y="120127"/>
                    <a:pt x="118785" y="120144"/>
                  </a:cubicBezTo>
                  <a:lnTo>
                    <a:pt x="113690" y="102933"/>
                  </a:lnTo>
                  <a:cubicBezTo>
                    <a:pt x="113856" y="102876"/>
                    <a:pt x="114009" y="102773"/>
                    <a:pt x="114121" y="102619"/>
                  </a:cubicBezTo>
                  <a:cubicBezTo>
                    <a:pt x="114405" y="102222"/>
                    <a:pt x="114313" y="101668"/>
                    <a:pt x="113917" y="101384"/>
                  </a:cubicBezTo>
                  <a:cubicBezTo>
                    <a:pt x="113762" y="101272"/>
                    <a:pt x="113582" y="101219"/>
                    <a:pt x="113404" y="101219"/>
                  </a:cubicBezTo>
                  <a:cubicBezTo>
                    <a:pt x="113177" y="101219"/>
                    <a:pt x="112951" y="101307"/>
                    <a:pt x="112782" y="101473"/>
                  </a:cubicBezTo>
                  <a:lnTo>
                    <a:pt x="88698" y="78130"/>
                  </a:lnTo>
                  <a:cubicBezTo>
                    <a:pt x="88756" y="78050"/>
                    <a:pt x="88793" y="77963"/>
                    <a:pt x="88820" y="77873"/>
                  </a:cubicBezTo>
                  <a:lnTo>
                    <a:pt x="104040" y="80436"/>
                  </a:lnTo>
                  <a:cubicBezTo>
                    <a:pt x="104042" y="80710"/>
                    <a:pt x="104168" y="80979"/>
                    <a:pt x="104406" y="81151"/>
                  </a:cubicBezTo>
                  <a:cubicBezTo>
                    <a:pt x="104559" y="81260"/>
                    <a:pt x="104736" y="81316"/>
                    <a:pt x="104920" y="81316"/>
                  </a:cubicBezTo>
                  <a:cubicBezTo>
                    <a:pt x="104968" y="81316"/>
                    <a:pt x="105019" y="81312"/>
                    <a:pt x="105067" y="81303"/>
                  </a:cubicBezTo>
                  <a:cubicBezTo>
                    <a:pt x="105299" y="81265"/>
                    <a:pt x="105503" y="81138"/>
                    <a:pt x="105641" y="80945"/>
                  </a:cubicBezTo>
                  <a:cubicBezTo>
                    <a:pt x="105673" y="80901"/>
                    <a:pt x="105700" y="80853"/>
                    <a:pt x="105722" y="80805"/>
                  </a:cubicBezTo>
                  <a:lnTo>
                    <a:pt x="125340" y="86830"/>
                  </a:lnTo>
                  <a:cubicBezTo>
                    <a:pt x="125298" y="87143"/>
                    <a:pt x="125422" y="87472"/>
                    <a:pt x="125697" y="87670"/>
                  </a:cubicBezTo>
                  <a:cubicBezTo>
                    <a:pt x="125850" y="87779"/>
                    <a:pt x="126027" y="87835"/>
                    <a:pt x="126212" y="87835"/>
                  </a:cubicBezTo>
                  <a:cubicBezTo>
                    <a:pt x="126260" y="87835"/>
                    <a:pt x="126310" y="87831"/>
                    <a:pt x="126358" y="87823"/>
                  </a:cubicBezTo>
                  <a:cubicBezTo>
                    <a:pt x="126590" y="87784"/>
                    <a:pt x="126795" y="87657"/>
                    <a:pt x="126932" y="87464"/>
                  </a:cubicBezTo>
                  <a:cubicBezTo>
                    <a:pt x="127070" y="87272"/>
                    <a:pt x="127125" y="87039"/>
                    <a:pt x="127086" y="86804"/>
                  </a:cubicBezTo>
                  <a:cubicBezTo>
                    <a:pt x="127048" y="86571"/>
                    <a:pt x="126920" y="86367"/>
                    <a:pt x="126728" y="86229"/>
                  </a:cubicBezTo>
                  <a:cubicBezTo>
                    <a:pt x="126572" y="86117"/>
                    <a:pt x="126392" y="86063"/>
                    <a:pt x="126213" y="86063"/>
                  </a:cubicBezTo>
                  <a:cubicBezTo>
                    <a:pt x="125937" y="86063"/>
                    <a:pt x="125665" y="86191"/>
                    <a:pt x="125492" y="86432"/>
                  </a:cubicBezTo>
                  <a:cubicBezTo>
                    <a:pt x="125454" y="86486"/>
                    <a:pt x="125423" y="86543"/>
                    <a:pt x="125399" y="86602"/>
                  </a:cubicBezTo>
                  <a:lnTo>
                    <a:pt x="105791" y="80580"/>
                  </a:lnTo>
                  <a:cubicBezTo>
                    <a:pt x="105808" y="80484"/>
                    <a:pt x="105812" y="80386"/>
                    <a:pt x="105795" y="80285"/>
                  </a:cubicBezTo>
                  <a:cubicBezTo>
                    <a:pt x="105757" y="80052"/>
                    <a:pt x="105629" y="79848"/>
                    <a:pt x="105437" y="79710"/>
                  </a:cubicBezTo>
                  <a:cubicBezTo>
                    <a:pt x="105283" y="79599"/>
                    <a:pt x="105105" y="79547"/>
                    <a:pt x="104928" y="79547"/>
                  </a:cubicBezTo>
                  <a:cubicBezTo>
                    <a:pt x="104839" y="79547"/>
                    <a:pt x="104751" y="79560"/>
                    <a:pt x="104666" y="79586"/>
                  </a:cubicBezTo>
                  <a:lnTo>
                    <a:pt x="91291" y="59370"/>
                  </a:lnTo>
                  <a:cubicBezTo>
                    <a:pt x="91351" y="59320"/>
                    <a:pt x="91408" y="59265"/>
                    <a:pt x="91454" y="59199"/>
                  </a:cubicBezTo>
                  <a:cubicBezTo>
                    <a:pt x="91612" y="58980"/>
                    <a:pt x="91650" y="58716"/>
                    <a:pt x="91591" y="58473"/>
                  </a:cubicBezTo>
                  <a:lnTo>
                    <a:pt x="121723" y="42022"/>
                  </a:lnTo>
                  <a:cubicBezTo>
                    <a:pt x="121773" y="42082"/>
                    <a:pt x="121827" y="42140"/>
                    <a:pt x="121893" y="42188"/>
                  </a:cubicBezTo>
                  <a:cubicBezTo>
                    <a:pt x="122049" y="42300"/>
                    <a:pt x="122229" y="42354"/>
                    <a:pt x="122408" y="42354"/>
                  </a:cubicBezTo>
                  <a:cubicBezTo>
                    <a:pt x="122508" y="42354"/>
                    <a:pt x="122608" y="42331"/>
                    <a:pt x="122702" y="42298"/>
                  </a:cubicBezTo>
                  <a:lnTo>
                    <a:pt x="143453" y="68738"/>
                  </a:lnTo>
                  <a:cubicBezTo>
                    <a:pt x="143438" y="68755"/>
                    <a:pt x="143422" y="68770"/>
                    <a:pt x="143408" y="68787"/>
                  </a:cubicBezTo>
                  <a:cubicBezTo>
                    <a:pt x="143123" y="69184"/>
                    <a:pt x="143215" y="69738"/>
                    <a:pt x="143613" y="70023"/>
                  </a:cubicBezTo>
                  <a:cubicBezTo>
                    <a:pt x="143769" y="70135"/>
                    <a:pt x="143948" y="70188"/>
                    <a:pt x="144127" y="70188"/>
                  </a:cubicBezTo>
                  <a:cubicBezTo>
                    <a:pt x="144155" y="70188"/>
                    <a:pt x="144182" y="70181"/>
                    <a:pt x="144210" y="70179"/>
                  </a:cubicBezTo>
                  <a:lnTo>
                    <a:pt x="150276" y="95191"/>
                  </a:lnTo>
                  <a:cubicBezTo>
                    <a:pt x="150132" y="95254"/>
                    <a:pt x="150005" y="95352"/>
                    <a:pt x="149911" y="95484"/>
                  </a:cubicBezTo>
                  <a:cubicBezTo>
                    <a:pt x="149774" y="95676"/>
                    <a:pt x="149718" y="95910"/>
                    <a:pt x="149758" y="96144"/>
                  </a:cubicBezTo>
                  <a:cubicBezTo>
                    <a:pt x="149796" y="96377"/>
                    <a:pt x="149923" y="96581"/>
                    <a:pt x="150116" y="96719"/>
                  </a:cubicBezTo>
                  <a:cubicBezTo>
                    <a:pt x="150272" y="96832"/>
                    <a:pt x="150451" y="96885"/>
                    <a:pt x="150630" y="96885"/>
                  </a:cubicBezTo>
                  <a:cubicBezTo>
                    <a:pt x="150905" y="96885"/>
                    <a:pt x="151178" y="96757"/>
                    <a:pt x="151351" y="96516"/>
                  </a:cubicBezTo>
                  <a:cubicBezTo>
                    <a:pt x="151633" y="96119"/>
                    <a:pt x="151542" y="95564"/>
                    <a:pt x="151145" y="95281"/>
                  </a:cubicBezTo>
                  <a:cubicBezTo>
                    <a:pt x="150994" y="95171"/>
                    <a:pt x="150817" y="95116"/>
                    <a:pt x="150635" y="95116"/>
                  </a:cubicBezTo>
                  <a:cubicBezTo>
                    <a:pt x="150591" y="95116"/>
                    <a:pt x="150546" y="95119"/>
                    <a:pt x="150501" y="95126"/>
                  </a:cubicBezTo>
                  <a:lnTo>
                    <a:pt x="144439" y="70126"/>
                  </a:lnTo>
                  <a:cubicBezTo>
                    <a:pt x="144598" y="70068"/>
                    <a:pt x="144742" y="69967"/>
                    <a:pt x="144848" y="69819"/>
                  </a:cubicBezTo>
                  <a:cubicBezTo>
                    <a:pt x="145133" y="69422"/>
                    <a:pt x="145041" y="68869"/>
                    <a:pt x="144643" y="68584"/>
                  </a:cubicBezTo>
                  <a:cubicBezTo>
                    <a:pt x="144489" y="68473"/>
                    <a:pt x="144310" y="68419"/>
                    <a:pt x="144133" y="68419"/>
                  </a:cubicBezTo>
                  <a:cubicBezTo>
                    <a:pt x="143954" y="68419"/>
                    <a:pt x="143776" y="68474"/>
                    <a:pt x="143625" y="68579"/>
                  </a:cubicBezTo>
                  <a:lnTo>
                    <a:pt x="122923" y="42187"/>
                  </a:lnTo>
                  <a:cubicBezTo>
                    <a:pt x="123003" y="42130"/>
                    <a:pt x="123078" y="42066"/>
                    <a:pt x="123137" y="41982"/>
                  </a:cubicBezTo>
                  <a:cubicBezTo>
                    <a:pt x="123422" y="41585"/>
                    <a:pt x="123330" y="41031"/>
                    <a:pt x="122934" y="40747"/>
                  </a:cubicBezTo>
                  <a:cubicBezTo>
                    <a:pt x="122782" y="40638"/>
                    <a:pt x="122603" y="40581"/>
                    <a:pt x="122419" y="40581"/>
                  </a:cubicBezTo>
                  <a:cubicBezTo>
                    <a:pt x="122371" y="40581"/>
                    <a:pt x="122322" y="40585"/>
                    <a:pt x="122273" y="40593"/>
                  </a:cubicBezTo>
                  <a:cubicBezTo>
                    <a:pt x="122040" y="40632"/>
                    <a:pt x="121837" y="40759"/>
                    <a:pt x="121699" y="40952"/>
                  </a:cubicBezTo>
                  <a:cubicBezTo>
                    <a:pt x="121684" y="40972"/>
                    <a:pt x="121674" y="40993"/>
                    <a:pt x="121662" y="41015"/>
                  </a:cubicBezTo>
                  <a:lnTo>
                    <a:pt x="88927" y="19118"/>
                  </a:lnTo>
                  <a:cubicBezTo>
                    <a:pt x="89200" y="18723"/>
                    <a:pt x="89106" y="18178"/>
                    <a:pt x="88714" y="17898"/>
                  </a:cubicBezTo>
                  <a:cubicBezTo>
                    <a:pt x="88558" y="17786"/>
                    <a:pt x="88378" y="17733"/>
                    <a:pt x="88200" y="17733"/>
                  </a:cubicBezTo>
                  <a:cubicBezTo>
                    <a:pt x="87924" y="17733"/>
                    <a:pt x="87652" y="17861"/>
                    <a:pt x="87479" y="18101"/>
                  </a:cubicBezTo>
                  <a:cubicBezTo>
                    <a:pt x="87463" y="18124"/>
                    <a:pt x="87452" y="18149"/>
                    <a:pt x="87437" y="18172"/>
                  </a:cubicBezTo>
                  <a:lnTo>
                    <a:pt x="59626" y="948"/>
                  </a:lnTo>
                  <a:cubicBezTo>
                    <a:pt x="59646" y="651"/>
                    <a:pt x="59520" y="351"/>
                    <a:pt x="59262" y="166"/>
                  </a:cubicBezTo>
                  <a:cubicBezTo>
                    <a:pt x="59111" y="58"/>
                    <a:pt x="58932" y="0"/>
                    <a:pt x="58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9"/>
            <p:cNvSpPr/>
            <p:nvPr/>
          </p:nvSpPr>
          <p:spPr>
            <a:xfrm>
              <a:off x="1522650" y="3538750"/>
              <a:ext cx="2417375" cy="1058350"/>
            </a:xfrm>
            <a:custGeom>
              <a:rect b="b" l="l" r="r" t="t"/>
              <a:pathLst>
                <a:path extrusionOk="0" h="42334" w="96695">
                  <a:moveTo>
                    <a:pt x="1008" y="1"/>
                  </a:moveTo>
                  <a:cubicBezTo>
                    <a:pt x="960" y="1"/>
                    <a:pt x="911" y="5"/>
                    <a:pt x="862" y="13"/>
                  </a:cubicBezTo>
                  <a:cubicBezTo>
                    <a:pt x="628" y="51"/>
                    <a:pt x="424" y="179"/>
                    <a:pt x="285" y="371"/>
                  </a:cubicBezTo>
                  <a:cubicBezTo>
                    <a:pt x="1" y="768"/>
                    <a:pt x="93" y="1321"/>
                    <a:pt x="489" y="1607"/>
                  </a:cubicBezTo>
                  <a:cubicBezTo>
                    <a:pt x="641" y="1716"/>
                    <a:pt x="819" y="1772"/>
                    <a:pt x="1002" y="1772"/>
                  </a:cubicBezTo>
                  <a:cubicBezTo>
                    <a:pt x="1050" y="1772"/>
                    <a:pt x="1100" y="1768"/>
                    <a:pt x="1148" y="1760"/>
                  </a:cubicBezTo>
                  <a:cubicBezTo>
                    <a:pt x="1382" y="1721"/>
                    <a:pt x="1585" y="1594"/>
                    <a:pt x="1724" y="1401"/>
                  </a:cubicBezTo>
                  <a:cubicBezTo>
                    <a:pt x="1775" y="1331"/>
                    <a:pt x="1812" y="1251"/>
                    <a:pt x="1839" y="1170"/>
                  </a:cubicBezTo>
                  <a:lnTo>
                    <a:pt x="49478" y="20273"/>
                  </a:lnTo>
                  <a:cubicBezTo>
                    <a:pt x="49259" y="20661"/>
                    <a:pt x="49358" y="21161"/>
                    <a:pt x="49729" y="21426"/>
                  </a:cubicBezTo>
                  <a:cubicBezTo>
                    <a:pt x="49886" y="21538"/>
                    <a:pt x="50065" y="21592"/>
                    <a:pt x="50244" y="21592"/>
                  </a:cubicBezTo>
                  <a:cubicBezTo>
                    <a:pt x="50520" y="21592"/>
                    <a:pt x="50792" y="21463"/>
                    <a:pt x="50965" y="21223"/>
                  </a:cubicBezTo>
                  <a:cubicBezTo>
                    <a:pt x="50983" y="21196"/>
                    <a:pt x="50997" y="21168"/>
                    <a:pt x="51011" y="21141"/>
                  </a:cubicBezTo>
                  <a:lnTo>
                    <a:pt x="70453" y="38632"/>
                  </a:lnTo>
                  <a:cubicBezTo>
                    <a:pt x="70320" y="38824"/>
                    <a:pt x="70266" y="39053"/>
                    <a:pt x="70304" y="39285"/>
                  </a:cubicBezTo>
                  <a:cubicBezTo>
                    <a:pt x="70342" y="39518"/>
                    <a:pt x="70469" y="39722"/>
                    <a:pt x="70662" y="39860"/>
                  </a:cubicBezTo>
                  <a:cubicBezTo>
                    <a:pt x="70818" y="39972"/>
                    <a:pt x="70998" y="40026"/>
                    <a:pt x="71176" y="40026"/>
                  </a:cubicBezTo>
                  <a:cubicBezTo>
                    <a:pt x="71452" y="40026"/>
                    <a:pt x="71725" y="39897"/>
                    <a:pt x="71897" y="39657"/>
                  </a:cubicBezTo>
                  <a:cubicBezTo>
                    <a:pt x="71957" y="39572"/>
                    <a:pt x="71998" y="39480"/>
                    <a:pt x="72025" y="39385"/>
                  </a:cubicBezTo>
                  <a:lnTo>
                    <a:pt x="94903" y="41502"/>
                  </a:lnTo>
                  <a:cubicBezTo>
                    <a:pt x="94919" y="41758"/>
                    <a:pt x="95040" y="42007"/>
                    <a:pt x="95266" y="42168"/>
                  </a:cubicBezTo>
                  <a:cubicBezTo>
                    <a:pt x="95423" y="42280"/>
                    <a:pt x="95601" y="42334"/>
                    <a:pt x="95781" y="42334"/>
                  </a:cubicBezTo>
                  <a:cubicBezTo>
                    <a:pt x="96056" y="42334"/>
                    <a:pt x="96329" y="42206"/>
                    <a:pt x="96502" y="41965"/>
                  </a:cubicBezTo>
                  <a:cubicBezTo>
                    <a:pt x="96639" y="41772"/>
                    <a:pt x="96694" y="41539"/>
                    <a:pt x="96655" y="41305"/>
                  </a:cubicBezTo>
                  <a:cubicBezTo>
                    <a:pt x="96620" y="41070"/>
                    <a:pt x="96493" y="40865"/>
                    <a:pt x="96301" y="40727"/>
                  </a:cubicBezTo>
                  <a:cubicBezTo>
                    <a:pt x="96148" y="40618"/>
                    <a:pt x="95971" y="40561"/>
                    <a:pt x="95788" y="40561"/>
                  </a:cubicBezTo>
                  <a:cubicBezTo>
                    <a:pt x="95739" y="40561"/>
                    <a:pt x="95690" y="40565"/>
                    <a:pt x="95641" y="40573"/>
                  </a:cubicBezTo>
                  <a:cubicBezTo>
                    <a:pt x="95408" y="40613"/>
                    <a:pt x="95203" y="40739"/>
                    <a:pt x="95065" y="40932"/>
                  </a:cubicBezTo>
                  <a:cubicBezTo>
                    <a:pt x="94993" y="41035"/>
                    <a:pt x="94944" y="41149"/>
                    <a:pt x="94920" y="41266"/>
                  </a:cubicBezTo>
                  <a:lnTo>
                    <a:pt x="72064" y="39153"/>
                  </a:lnTo>
                  <a:cubicBezTo>
                    <a:pt x="72068" y="38873"/>
                    <a:pt x="71940" y="38595"/>
                    <a:pt x="71697" y="38420"/>
                  </a:cubicBezTo>
                  <a:cubicBezTo>
                    <a:pt x="71545" y="38311"/>
                    <a:pt x="71367" y="38254"/>
                    <a:pt x="71183" y="38254"/>
                  </a:cubicBezTo>
                  <a:cubicBezTo>
                    <a:pt x="71134" y="38254"/>
                    <a:pt x="71085" y="38258"/>
                    <a:pt x="71036" y="38266"/>
                  </a:cubicBezTo>
                  <a:cubicBezTo>
                    <a:pt x="70879" y="38292"/>
                    <a:pt x="70737" y="38361"/>
                    <a:pt x="70617" y="38461"/>
                  </a:cubicBezTo>
                  <a:lnTo>
                    <a:pt x="51109" y="20911"/>
                  </a:lnTo>
                  <a:cubicBezTo>
                    <a:pt x="51188" y="20572"/>
                    <a:pt x="51063" y="20203"/>
                    <a:pt x="50764" y="19988"/>
                  </a:cubicBezTo>
                  <a:cubicBezTo>
                    <a:pt x="50609" y="19877"/>
                    <a:pt x="50430" y="19824"/>
                    <a:pt x="50253" y="19824"/>
                  </a:cubicBezTo>
                  <a:cubicBezTo>
                    <a:pt x="50023" y="19824"/>
                    <a:pt x="49796" y="19913"/>
                    <a:pt x="49627" y="20080"/>
                  </a:cubicBezTo>
                  <a:lnTo>
                    <a:pt x="1890" y="937"/>
                  </a:lnTo>
                  <a:cubicBezTo>
                    <a:pt x="1894" y="873"/>
                    <a:pt x="1893" y="807"/>
                    <a:pt x="1881" y="741"/>
                  </a:cubicBezTo>
                  <a:cubicBezTo>
                    <a:pt x="1842" y="507"/>
                    <a:pt x="1715" y="304"/>
                    <a:pt x="1523" y="167"/>
                  </a:cubicBezTo>
                  <a:cubicBezTo>
                    <a:pt x="1371" y="58"/>
                    <a:pt x="1192" y="1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5" name="Google Shape;165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6" name="Google Shape;166;p19"/>
          <p:cNvSpPr txBox="1"/>
          <p:nvPr>
            <p:ph idx="1" type="subTitle"/>
          </p:nvPr>
        </p:nvSpPr>
        <p:spPr>
          <a:xfrm>
            <a:off x="865525" y="2741725"/>
            <a:ext cx="2189400" cy="186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7" name="Google Shape;167;p19"/>
          <p:cNvSpPr txBox="1"/>
          <p:nvPr>
            <p:ph idx="2" type="subTitle"/>
          </p:nvPr>
        </p:nvSpPr>
        <p:spPr>
          <a:xfrm>
            <a:off x="3433873" y="2741725"/>
            <a:ext cx="2189400" cy="186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8" name="Google Shape;168;p19"/>
          <p:cNvSpPr txBox="1"/>
          <p:nvPr>
            <p:ph idx="3" type="subTitle"/>
          </p:nvPr>
        </p:nvSpPr>
        <p:spPr>
          <a:xfrm>
            <a:off x="6002228" y="2741725"/>
            <a:ext cx="2189400" cy="186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9" name="Google Shape;169;p19"/>
          <p:cNvSpPr txBox="1"/>
          <p:nvPr>
            <p:ph idx="4" type="subTitle"/>
          </p:nvPr>
        </p:nvSpPr>
        <p:spPr>
          <a:xfrm>
            <a:off x="865525" y="2046500"/>
            <a:ext cx="2189400" cy="70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70" name="Google Shape;170;p19"/>
          <p:cNvSpPr txBox="1"/>
          <p:nvPr>
            <p:ph idx="5" type="subTitle"/>
          </p:nvPr>
        </p:nvSpPr>
        <p:spPr>
          <a:xfrm>
            <a:off x="3433878" y="2046500"/>
            <a:ext cx="2189400" cy="70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71" name="Google Shape;171;p19"/>
          <p:cNvSpPr txBox="1"/>
          <p:nvPr>
            <p:ph idx="6" type="subTitle"/>
          </p:nvPr>
        </p:nvSpPr>
        <p:spPr>
          <a:xfrm>
            <a:off x="6002231" y="2046500"/>
            <a:ext cx="2189400" cy="70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20"/>
          <p:cNvGrpSpPr/>
          <p:nvPr/>
        </p:nvGrpSpPr>
        <p:grpSpPr>
          <a:xfrm>
            <a:off x="0" y="4"/>
            <a:ext cx="9144004" cy="5143496"/>
            <a:chOff x="0" y="4"/>
            <a:chExt cx="9144004" cy="5143496"/>
          </a:xfrm>
        </p:grpSpPr>
        <p:pic>
          <p:nvPicPr>
            <p:cNvPr id="174" name="Google Shape;174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5400000">
              <a:off x="-564975" y="1487975"/>
              <a:ext cx="4220500" cy="3090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5400000">
              <a:off x="6335799" y="-429125"/>
              <a:ext cx="2379077" cy="323733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6" name="Google Shape;176;p20"/>
          <p:cNvGrpSpPr/>
          <p:nvPr/>
        </p:nvGrpSpPr>
        <p:grpSpPr>
          <a:xfrm flipH="1" rot="-10539848">
            <a:off x="6108563" y="4049075"/>
            <a:ext cx="4573901" cy="3479217"/>
            <a:chOff x="1522650" y="1117750"/>
            <a:chExt cx="4574075" cy="3479350"/>
          </a:xfrm>
        </p:grpSpPr>
        <p:sp>
          <p:nvSpPr>
            <p:cNvPr id="177" name="Google Shape;177;p20"/>
            <p:cNvSpPr/>
            <p:nvPr/>
          </p:nvSpPr>
          <p:spPr>
            <a:xfrm>
              <a:off x="2305900" y="1117750"/>
              <a:ext cx="3790825" cy="3217100"/>
            </a:xfrm>
            <a:custGeom>
              <a:rect b="b" l="l" r="r" t="t"/>
              <a:pathLst>
                <a:path extrusionOk="0" h="128684" w="151633">
                  <a:moveTo>
                    <a:pt x="59573" y="1190"/>
                  </a:moveTo>
                  <a:lnTo>
                    <a:pt x="87345" y="18391"/>
                  </a:lnTo>
                  <a:cubicBezTo>
                    <a:pt x="87254" y="18737"/>
                    <a:pt x="87376" y="19117"/>
                    <a:pt x="87682" y="19337"/>
                  </a:cubicBezTo>
                  <a:cubicBezTo>
                    <a:pt x="87712" y="19358"/>
                    <a:pt x="87742" y="19374"/>
                    <a:pt x="87773" y="19391"/>
                  </a:cubicBezTo>
                  <a:lnTo>
                    <a:pt x="73089" y="35287"/>
                  </a:lnTo>
                  <a:cubicBezTo>
                    <a:pt x="73041" y="35228"/>
                    <a:pt x="72987" y="35173"/>
                    <a:pt x="72923" y="35127"/>
                  </a:cubicBezTo>
                  <a:cubicBezTo>
                    <a:pt x="72772" y="35017"/>
                    <a:pt x="72594" y="34961"/>
                    <a:pt x="72410" y="34961"/>
                  </a:cubicBezTo>
                  <a:cubicBezTo>
                    <a:pt x="72364" y="34961"/>
                    <a:pt x="72317" y="34964"/>
                    <a:pt x="72269" y="34972"/>
                  </a:cubicBezTo>
                  <a:lnTo>
                    <a:pt x="59361" y="1513"/>
                  </a:lnTo>
                  <a:cubicBezTo>
                    <a:pt x="59397" y="1478"/>
                    <a:pt x="59435" y="1443"/>
                    <a:pt x="59466" y="1400"/>
                  </a:cubicBezTo>
                  <a:cubicBezTo>
                    <a:pt x="59513" y="1335"/>
                    <a:pt x="59546" y="1262"/>
                    <a:pt x="59573" y="1190"/>
                  </a:cubicBezTo>
                  <a:close/>
                  <a:moveTo>
                    <a:pt x="57905" y="1155"/>
                  </a:moveTo>
                  <a:cubicBezTo>
                    <a:pt x="57962" y="1330"/>
                    <a:pt x="58069" y="1490"/>
                    <a:pt x="58229" y="1604"/>
                  </a:cubicBezTo>
                  <a:cubicBezTo>
                    <a:pt x="58385" y="1716"/>
                    <a:pt x="58564" y="1770"/>
                    <a:pt x="58744" y="1770"/>
                  </a:cubicBezTo>
                  <a:cubicBezTo>
                    <a:pt x="58890" y="1770"/>
                    <a:pt x="59035" y="1731"/>
                    <a:pt x="59165" y="1661"/>
                  </a:cubicBezTo>
                  <a:lnTo>
                    <a:pt x="72044" y="35042"/>
                  </a:lnTo>
                  <a:cubicBezTo>
                    <a:pt x="71907" y="35103"/>
                    <a:pt x="71787" y="35197"/>
                    <a:pt x="71696" y="35320"/>
                  </a:cubicBezTo>
                  <a:lnTo>
                    <a:pt x="34939" y="10633"/>
                  </a:lnTo>
                  <a:cubicBezTo>
                    <a:pt x="34967" y="10533"/>
                    <a:pt x="34978" y="10431"/>
                    <a:pt x="34971" y="10330"/>
                  </a:cubicBezTo>
                  <a:lnTo>
                    <a:pt x="57905" y="1155"/>
                  </a:lnTo>
                  <a:close/>
                  <a:moveTo>
                    <a:pt x="34896" y="10886"/>
                  </a:moveTo>
                  <a:lnTo>
                    <a:pt x="71585" y="35528"/>
                  </a:lnTo>
                  <a:cubicBezTo>
                    <a:pt x="71451" y="35873"/>
                    <a:pt x="71547" y="36273"/>
                    <a:pt x="71839" y="36520"/>
                  </a:cubicBezTo>
                  <a:lnTo>
                    <a:pt x="61150" y="46075"/>
                  </a:lnTo>
                  <a:cubicBezTo>
                    <a:pt x="61131" y="46059"/>
                    <a:pt x="61114" y="46040"/>
                    <a:pt x="61092" y="46024"/>
                  </a:cubicBezTo>
                  <a:cubicBezTo>
                    <a:pt x="60938" y="45913"/>
                    <a:pt x="60760" y="45860"/>
                    <a:pt x="60583" y="45860"/>
                  </a:cubicBezTo>
                  <a:cubicBezTo>
                    <a:pt x="60438" y="45860"/>
                    <a:pt x="60294" y="45896"/>
                    <a:pt x="60165" y="45964"/>
                  </a:cubicBezTo>
                  <a:lnTo>
                    <a:pt x="34896" y="10886"/>
                  </a:lnTo>
                  <a:close/>
                  <a:moveTo>
                    <a:pt x="88012" y="19481"/>
                  </a:moveTo>
                  <a:cubicBezTo>
                    <a:pt x="88073" y="19495"/>
                    <a:pt x="88135" y="19503"/>
                    <a:pt x="88199" y="19503"/>
                  </a:cubicBezTo>
                  <a:cubicBezTo>
                    <a:pt x="88236" y="19503"/>
                    <a:pt x="88270" y="19496"/>
                    <a:pt x="88308" y="19491"/>
                  </a:cubicBezTo>
                  <a:lnTo>
                    <a:pt x="90601" y="57808"/>
                  </a:lnTo>
                  <a:cubicBezTo>
                    <a:pt x="90477" y="57828"/>
                    <a:pt x="90359" y="57878"/>
                    <a:pt x="90253" y="57948"/>
                  </a:cubicBezTo>
                  <a:lnTo>
                    <a:pt x="73040" y="36456"/>
                  </a:lnTo>
                  <a:cubicBezTo>
                    <a:pt x="73069" y="36426"/>
                    <a:pt x="73102" y="36397"/>
                    <a:pt x="73126" y="36363"/>
                  </a:cubicBezTo>
                  <a:cubicBezTo>
                    <a:pt x="73264" y="36171"/>
                    <a:pt x="73319" y="35936"/>
                    <a:pt x="73280" y="35702"/>
                  </a:cubicBezTo>
                  <a:cubicBezTo>
                    <a:pt x="73268" y="35629"/>
                    <a:pt x="73244" y="35561"/>
                    <a:pt x="73216" y="35494"/>
                  </a:cubicBezTo>
                  <a:lnTo>
                    <a:pt x="88012" y="19481"/>
                  </a:lnTo>
                  <a:close/>
                  <a:moveTo>
                    <a:pt x="88769" y="19295"/>
                  </a:moveTo>
                  <a:lnTo>
                    <a:pt x="121569" y="41232"/>
                  </a:lnTo>
                  <a:cubicBezTo>
                    <a:pt x="121516" y="41429"/>
                    <a:pt x="121532" y="41636"/>
                    <a:pt x="121612" y="41820"/>
                  </a:cubicBezTo>
                  <a:lnTo>
                    <a:pt x="91516" y="58252"/>
                  </a:lnTo>
                  <a:cubicBezTo>
                    <a:pt x="91455" y="58141"/>
                    <a:pt x="91371" y="58040"/>
                    <a:pt x="91261" y="57962"/>
                  </a:cubicBezTo>
                  <a:cubicBezTo>
                    <a:pt x="91131" y="57868"/>
                    <a:pt x="90984" y="57820"/>
                    <a:pt x="90835" y="57804"/>
                  </a:cubicBezTo>
                  <a:lnTo>
                    <a:pt x="88539" y="19431"/>
                  </a:lnTo>
                  <a:cubicBezTo>
                    <a:pt x="88621" y="19396"/>
                    <a:pt x="88699" y="19354"/>
                    <a:pt x="88769" y="19295"/>
                  </a:cubicBezTo>
                  <a:close/>
                  <a:moveTo>
                    <a:pt x="72858" y="36603"/>
                  </a:moveTo>
                  <a:lnTo>
                    <a:pt x="90079" y="58104"/>
                  </a:lnTo>
                  <a:cubicBezTo>
                    <a:pt x="90062" y="58125"/>
                    <a:pt x="90041" y="58144"/>
                    <a:pt x="90025" y="58165"/>
                  </a:cubicBezTo>
                  <a:cubicBezTo>
                    <a:pt x="89989" y="58216"/>
                    <a:pt x="89960" y="58268"/>
                    <a:pt x="89936" y="58323"/>
                  </a:cubicBezTo>
                  <a:lnTo>
                    <a:pt x="61457" y="46818"/>
                  </a:lnTo>
                  <a:cubicBezTo>
                    <a:pt x="61473" y="46617"/>
                    <a:pt x="61422" y="46416"/>
                    <a:pt x="61307" y="46247"/>
                  </a:cubicBezTo>
                  <a:lnTo>
                    <a:pt x="72044" y="36651"/>
                  </a:lnTo>
                  <a:cubicBezTo>
                    <a:pt x="72160" y="36702"/>
                    <a:pt x="72283" y="36731"/>
                    <a:pt x="72406" y="36731"/>
                  </a:cubicBezTo>
                  <a:cubicBezTo>
                    <a:pt x="72565" y="36731"/>
                    <a:pt x="72719" y="36684"/>
                    <a:pt x="72858" y="36603"/>
                  </a:cubicBezTo>
                  <a:close/>
                  <a:moveTo>
                    <a:pt x="29406" y="22188"/>
                  </a:moveTo>
                  <a:lnTo>
                    <a:pt x="59857" y="46227"/>
                  </a:lnTo>
                  <a:cubicBezTo>
                    <a:pt x="59573" y="46625"/>
                    <a:pt x="59665" y="47178"/>
                    <a:pt x="60061" y="47462"/>
                  </a:cubicBezTo>
                  <a:cubicBezTo>
                    <a:pt x="60098" y="47488"/>
                    <a:pt x="60135" y="47509"/>
                    <a:pt x="60173" y="47529"/>
                  </a:cubicBezTo>
                  <a:lnTo>
                    <a:pt x="58655" y="58545"/>
                  </a:lnTo>
                  <a:cubicBezTo>
                    <a:pt x="58595" y="58532"/>
                    <a:pt x="58534" y="58525"/>
                    <a:pt x="58473" y="58525"/>
                  </a:cubicBezTo>
                  <a:cubicBezTo>
                    <a:pt x="58354" y="58525"/>
                    <a:pt x="58236" y="58550"/>
                    <a:pt x="58125" y="58596"/>
                  </a:cubicBezTo>
                  <a:lnTo>
                    <a:pt x="29406" y="22188"/>
                  </a:lnTo>
                  <a:close/>
                  <a:moveTo>
                    <a:pt x="16326" y="26247"/>
                  </a:moveTo>
                  <a:lnTo>
                    <a:pt x="57750" y="58893"/>
                  </a:lnTo>
                  <a:cubicBezTo>
                    <a:pt x="57750" y="58894"/>
                    <a:pt x="57749" y="58894"/>
                    <a:pt x="57748" y="58895"/>
                  </a:cubicBezTo>
                  <a:cubicBezTo>
                    <a:pt x="57632" y="59054"/>
                    <a:pt x="57582" y="59240"/>
                    <a:pt x="57584" y="59421"/>
                  </a:cubicBezTo>
                  <a:lnTo>
                    <a:pt x="33209" y="61477"/>
                  </a:lnTo>
                  <a:cubicBezTo>
                    <a:pt x="33171" y="61253"/>
                    <a:pt x="33049" y="61044"/>
                    <a:pt x="32851" y="60900"/>
                  </a:cubicBezTo>
                  <a:cubicBezTo>
                    <a:pt x="32696" y="60788"/>
                    <a:pt x="32515" y="60735"/>
                    <a:pt x="32336" y="60735"/>
                  </a:cubicBezTo>
                  <a:cubicBezTo>
                    <a:pt x="32231" y="60735"/>
                    <a:pt x="32126" y="60753"/>
                    <a:pt x="32028" y="60789"/>
                  </a:cubicBezTo>
                  <a:lnTo>
                    <a:pt x="16086" y="26436"/>
                  </a:lnTo>
                  <a:cubicBezTo>
                    <a:pt x="16176" y="26387"/>
                    <a:pt x="16257" y="26325"/>
                    <a:pt x="16326" y="26247"/>
                  </a:cubicBezTo>
                  <a:close/>
                  <a:moveTo>
                    <a:pt x="57622" y="59652"/>
                  </a:moveTo>
                  <a:cubicBezTo>
                    <a:pt x="57674" y="59839"/>
                    <a:pt x="57783" y="60008"/>
                    <a:pt x="57952" y="60129"/>
                  </a:cubicBezTo>
                  <a:cubicBezTo>
                    <a:pt x="58054" y="60201"/>
                    <a:pt x="58165" y="60247"/>
                    <a:pt x="58279" y="60272"/>
                  </a:cubicBezTo>
                  <a:lnTo>
                    <a:pt x="55785" y="68604"/>
                  </a:lnTo>
                  <a:cubicBezTo>
                    <a:pt x="55759" y="68602"/>
                    <a:pt x="55732" y="68601"/>
                    <a:pt x="55705" y="68601"/>
                  </a:cubicBezTo>
                  <a:cubicBezTo>
                    <a:pt x="55430" y="68601"/>
                    <a:pt x="55160" y="68726"/>
                    <a:pt x="54987" y="68966"/>
                  </a:cubicBezTo>
                  <a:cubicBezTo>
                    <a:pt x="54939" y="69034"/>
                    <a:pt x="54905" y="69108"/>
                    <a:pt x="54878" y="69182"/>
                  </a:cubicBezTo>
                  <a:lnTo>
                    <a:pt x="33192" y="61843"/>
                  </a:lnTo>
                  <a:cubicBezTo>
                    <a:pt x="33203" y="61799"/>
                    <a:pt x="33210" y="61755"/>
                    <a:pt x="33214" y="61709"/>
                  </a:cubicBezTo>
                  <a:lnTo>
                    <a:pt x="57622" y="59652"/>
                  </a:lnTo>
                  <a:close/>
                  <a:moveTo>
                    <a:pt x="61404" y="47049"/>
                  </a:moveTo>
                  <a:lnTo>
                    <a:pt x="89872" y="58550"/>
                  </a:lnTo>
                  <a:cubicBezTo>
                    <a:pt x="89825" y="58868"/>
                    <a:pt x="89949" y="59201"/>
                    <a:pt x="90228" y="59401"/>
                  </a:cubicBezTo>
                  <a:cubicBezTo>
                    <a:pt x="90327" y="59471"/>
                    <a:pt x="90435" y="59515"/>
                    <a:pt x="90546" y="59541"/>
                  </a:cubicBezTo>
                  <a:lnTo>
                    <a:pt x="88027" y="76730"/>
                  </a:lnTo>
                  <a:cubicBezTo>
                    <a:pt x="88011" y="76729"/>
                    <a:pt x="87994" y="76729"/>
                    <a:pt x="87977" y="76729"/>
                  </a:cubicBezTo>
                  <a:cubicBezTo>
                    <a:pt x="87931" y="76729"/>
                    <a:pt x="87884" y="76732"/>
                    <a:pt x="87837" y="76740"/>
                  </a:cubicBezTo>
                  <a:cubicBezTo>
                    <a:pt x="87715" y="76760"/>
                    <a:pt x="87603" y="76805"/>
                    <a:pt x="87501" y="76869"/>
                  </a:cubicBezTo>
                  <a:lnTo>
                    <a:pt x="61265" y="47294"/>
                  </a:lnTo>
                  <a:cubicBezTo>
                    <a:pt x="61275" y="47282"/>
                    <a:pt x="61288" y="47273"/>
                    <a:pt x="61297" y="47259"/>
                  </a:cubicBezTo>
                  <a:cubicBezTo>
                    <a:pt x="61344" y="47194"/>
                    <a:pt x="61377" y="47123"/>
                    <a:pt x="61404" y="47049"/>
                  </a:cubicBezTo>
                  <a:close/>
                  <a:moveTo>
                    <a:pt x="61096" y="47455"/>
                  </a:moveTo>
                  <a:lnTo>
                    <a:pt x="87328" y="77024"/>
                  </a:lnTo>
                  <a:cubicBezTo>
                    <a:pt x="87322" y="77033"/>
                    <a:pt x="87314" y="77039"/>
                    <a:pt x="87308" y="77047"/>
                  </a:cubicBezTo>
                  <a:lnTo>
                    <a:pt x="59297" y="59712"/>
                  </a:lnTo>
                  <a:cubicBezTo>
                    <a:pt x="59429" y="59348"/>
                    <a:pt x="59315" y="58926"/>
                    <a:pt x="58985" y="58689"/>
                  </a:cubicBezTo>
                  <a:cubicBezTo>
                    <a:pt x="58952" y="58665"/>
                    <a:pt x="58916" y="58648"/>
                    <a:pt x="58882" y="58628"/>
                  </a:cubicBezTo>
                  <a:lnTo>
                    <a:pt x="60400" y="47607"/>
                  </a:lnTo>
                  <a:cubicBezTo>
                    <a:pt x="60459" y="47619"/>
                    <a:pt x="60519" y="47627"/>
                    <a:pt x="60578" y="47627"/>
                  </a:cubicBezTo>
                  <a:cubicBezTo>
                    <a:pt x="60762" y="47627"/>
                    <a:pt x="60943" y="47564"/>
                    <a:pt x="61096" y="47455"/>
                  </a:cubicBezTo>
                  <a:close/>
                  <a:moveTo>
                    <a:pt x="59189" y="59922"/>
                  </a:moveTo>
                  <a:lnTo>
                    <a:pt x="87178" y="77244"/>
                  </a:lnTo>
                  <a:cubicBezTo>
                    <a:pt x="87172" y="77259"/>
                    <a:pt x="87166" y="77275"/>
                    <a:pt x="87161" y="77291"/>
                  </a:cubicBezTo>
                  <a:lnTo>
                    <a:pt x="56571" y="69673"/>
                  </a:lnTo>
                  <a:cubicBezTo>
                    <a:pt x="56646" y="69338"/>
                    <a:pt x="56520" y="68976"/>
                    <a:pt x="56224" y="68763"/>
                  </a:cubicBezTo>
                  <a:cubicBezTo>
                    <a:pt x="56157" y="68717"/>
                    <a:pt x="56087" y="68682"/>
                    <a:pt x="56015" y="68656"/>
                  </a:cubicBezTo>
                  <a:lnTo>
                    <a:pt x="58519" y="60290"/>
                  </a:lnTo>
                  <a:cubicBezTo>
                    <a:pt x="58777" y="60275"/>
                    <a:pt x="59025" y="60152"/>
                    <a:pt x="59188" y="59926"/>
                  </a:cubicBezTo>
                  <a:cubicBezTo>
                    <a:pt x="59189" y="59924"/>
                    <a:pt x="59189" y="59923"/>
                    <a:pt x="59189" y="59922"/>
                  </a:cubicBezTo>
                  <a:close/>
                  <a:moveTo>
                    <a:pt x="6382" y="54567"/>
                  </a:moveTo>
                  <a:lnTo>
                    <a:pt x="31456" y="61554"/>
                  </a:lnTo>
                  <a:cubicBezTo>
                    <a:pt x="31440" y="61772"/>
                    <a:pt x="31506" y="61990"/>
                    <a:pt x="31643" y="62166"/>
                  </a:cubicBezTo>
                  <a:lnTo>
                    <a:pt x="15546" y="78173"/>
                  </a:lnTo>
                  <a:cubicBezTo>
                    <a:pt x="15506" y="78130"/>
                    <a:pt x="15461" y="78092"/>
                    <a:pt x="15414" y="78055"/>
                  </a:cubicBezTo>
                  <a:cubicBezTo>
                    <a:pt x="15260" y="77944"/>
                    <a:pt x="15081" y="77892"/>
                    <a:pt x="14905" y="77892"/>
                  </a:cubicBezTo>
                  <a:cubicBezTo>
                    <a:pt x="14826" y="77892"/>
                    <a:pt x="14747" y="77902"/>
                    <a:pt x="14671" y="77923"/>
                  </a:cubicBezTo>
                  <a:lnTo>
                    <a:pt x="6061" y="55104"/>
                  </a:lnTo>
                  <a:cubicBezTo>
                    <a:pt x="6125" y="55054"/>
                    <a:pt x="6183" y="54997"/>
                    <a:pt x="6233" y="54928"/>
                  </a:cubicBezTo>
                  <a:cubicBezTo>
                    <a:pt x="6313" y="54818"/>
                    <a:pt x="6360" y="54692"/>
                    <a:pt x="6382" y="54567"/>
                  </a:cubicBezTo>
                  <a:close/>
                  <a:moveTo>
                    <a:pt x="91099" y="59489"/>
                  </a:moveTo>
                  <a:lnTo>
                    <a:pt x="104457" y="79682"/>
                  </a:lnTo>
                  <a:cubicBezTo>
                    <a:pt x="104363" y="79741"/>
                    <a:pt x="104277" y="79819"/>
                    <a:pt x="104210" y="79913"/>
                  </a:cubicBezTo>
                  <a:cubicBezTo>
                    <a:pt x="104146" y="80003"/>
                    <a:pt x="104103" y="80102"/>
                    <a:pt x="104076" y="80204"/>
                  </a:cubicBezTo>
                  <a:lnTo>
                    <a:pt x="88866" y="77650"/>
                  </a:lnTo>
                  <a:cubicBezTo>
                    <a:pt x="88877" y="77362"/>
                    <a:pt x="88749" y="77075"/>
                    <a:pt x="88499" y="76896"/>
                  </a:cubicBezTo>
                  <a:cubicBezTo>
                    <a:pt x="88425" y="76842"/>
                    <a:pt x="88344" y="76806"/>
                    <a:pt x="88260" y="76778"/>
                  </a:cubicBezTo>
                  <a:lnTo>
                    <a:pt x="90783" y="59563"/>
                  </a:lnTo>
                  <a:cubicBezTo>
                    <a:pt x="90892" y="59558"/>
                    <a:pt x="90999" y="59534"/>
                    <a:pt x="91099" y="59489"/>
                  </a:cubicBezTo>
                  <a:close/>
                  <a:moveTo>
                    <a:pt x="33100" y="62061"/>
                  </a:moveTo>
                  <a:lnTo>
                    <a:pt x="54828" y="69413"/>
                  </a:lnTo>
                  <a:cubicBezTo>
                    <a:pt x="54804" y="69712"/>
                    <a:pt x="54931" y="70016"/>
                    <a:pt x="55192" y="70201"/>
                  </a:cubicBezTo>
                  <a:cubicBezTo>
                    <a:pt x="55275" y="70262"/>
                    <a:pt x="55369" y="70305"/>
                    <a:pt x="55466" y="70333"/>
                  </a:cubicBezTo>
                  <a:lnTo>
                    <a:pt x="54144" y="97291"/>
                  </a:lnTo>
                  <a:cubicBezTo>
                    <a:pt x="54112" y="97293"/>
                    <a:pt x="54080" y="97293"/>
                    <a:pt x="54049" y="97298"/>
                  </a:cubicBezTo>
                  <a:cubicBezTo>
                    <a:pt x="53964" y="97313"/>
                    <a:pt x="53885" y="97342"/>
                    <a:pt x="53809" y="97378"/>
                  </a:cubicBezTo>
                  <a:lnTo>
                    <a:pt x="32845" y="62338"/>
                  </a:lnTo>
                  <a:cubicBezTo>
                    <a:pt x="32924" y="62281"/>
                    <a:pt x="32998" y="62217"/>
                    <a:pt x="33057" y="62136"/>
                  </a:cubicBezTo>
                  <a:cubicBezTo>
                    <a:pt x="33074" y="62112"/>
                    <a:pt x="33085" y="62086"/>
                    <a:pt x="33100" y="62061"/>
                  </a:cubicBezTo>
                  <a:close/>
                  <a:moveTo>
                    <a:pt x="56487" y="69893"/>
                  </a:moveTo>
                  <a:lnTo>
                    <a:pt x="87105" y="77517"/>
                  </a:lnTo>
                  <a:cubicBezTo>
                    <a:pt x="87088" y="77681"/>
                    <a:pt x="87116" y="77843"/>
                    <a:pt x="87186" y="77992"/>
                  </a:cubicBezTo>
                  <a:lnTo>
                    <a:pt x="54942" y="97700"/>
                  </a:lnTo>
                  <a:cubicBezTo>
                    <a:pt x="54883" y="97604"/>
                    <a:pt x="54803" y="97519"/>
                    <a:pt x="54708" y="97452"/>
                  </a:cubicBezTo>
                  <a:cubicBezTo>
                    <a:pt x="54609" y="97379"/>
                    <a:pt x="54496" y="97331"/>
                    <a:pt x="54379" y="97305"/>
                  </a:cubicBezTo>
                  <a:lnTo>
                    <a:pt x="55700" y="70367"/>
                  </a:lnTo>
                  <a:lnTo>
                    <a:pt x="55705" y="70367"/>
                  </a:lnTo>
                  <a:cubicBezTo>
                    <a:pt x="55753" y="70367"/>
                    <a:pt x="55802" y="70364"/>
                    <a:pt x="55850" y="70355"/>
                  </a:cubicBezTo>
                  <a:cubicBezTo>
                    <a:pt x="56084" y="70317"/>
                    <a:pt x="56287" y="70190"/>
                    <a:pt x="56427" y="69997"/>
                  </a:cubicBezTo>
                  <a:cubicBezTo>
                    <a:pt x="56450" y="69964"/>
                    <a:pt x="56468" y="69927"/>
                    <a:pt x="56487" y="69893"/>
                  </a:cubicBezTo>
                  <a:close/>
                  <a:moveTo>
                    <a:pt x="31811" y="62331"/>
                  </a:moveTo>
                  <a:cubicBezTo>
                    <a:pt x="31814" y="62333"/>
                    <a:pt x="31817" y="62338"/>
                    <a:pt x="31821" y="62340"/>
                  </a:cubicBezTo>
                  <a:cubicBezTo>
                    <a:pt x="31978" y="62452"/>
                    <a:pt x="32156" y="62506"/>
                    <a:pt x="32336" y="62506"/>
                  </a:cubicBezTo>
                  <a:cubicBezTo>
                    <a:pt x="32439" y="62506"/>
                    <a:pt x="32539" y="62482"/>
                    <a:pt x="32636" y="62447"/>
                  </a:cubicBezTo>
                  <a:lnTo>
                    <a:pt x="53611" y="97508"/>
                  </a:lnTo>
                  <a:cubicBezTo>
                    <a:pt x="53561" y="97551"/>
                    <a:pt x="53513" y="97602"/>
                    <a:pt x="53473" y="97657"/>
                  </a:cubicBezTo>
                  <a:cubicBezTo>
                    <a:pt x="53449" y="97691"/>
                    <a:pt x="53432" y="97726"/>
                    <a:pt x="53414" y="97761"/>
                  </a:cubicBezTo>
                  <a:lnTo>
                    <a:pt x="15678" y="79186"/>
                  </a:lnTo>
                  <a:cubicBezTo>
                    <a:pt x="15816" y="78926"/>
                    <a:pt x="15811" y="78622"/>
                    <a:pt x="15682" y="78371"/>
                  </a:cubicBezTo>
                  <a:lnTo>
                    <a:pt x="31811" y="62331"/>
                  </a:lnTo>
                  <a:close/>
                  <a:moveTo>
                    <a:pt x="1615" y="71499"/>
                  </a:moveTo>
                  <a:lnTo>
                    <a:pt x="14037" y="78573"/>
                  </a:lnTo>
                  <a:cubicBezTo>
                    <a:pt x="13958" y="78911"/>
                    <a:pt x="14084" y="79279"/>
                    <a:pt x="14383" y="79494"/>
                  </a:cubicBezTo>
                  <a:cubicBezTo>
                    <a:pt x="14539" y="79606"/>
                    <a:pt x="14719" y="79660"/>
                    <a:pt x="14898" y="79660"/>
                  </a:cubicBezTo>
                  <a:cubicBezTo>
                    <a:pt x="15136" y="79660"/>
                    <a:pt x="15368" y="79558"/>
                    <a:pt x="15538" y="79377"/>
                  </a:cubicBezTo>
                  <a:lnTo>
                    <a:pt x="53328" y="97978"/>
                  </a:lnTo>
                  <a:cubicBezTo>
                    <a:pt x="53297" y="98118"/>
                    <a:pt x="53305" y="98265"/>
                    <a:pt x="53342" y="98402"/>
                  </a:cubicBezTo>
                  <a:lnTo>
                    <a:pt x="44172" y="100939"/>
                  </a:lnTo>
                  <a:cubicBezTo>
                    <a:pt x="44109" y="100823"/>
                    <a:pt x="44023" y="100722"/>
                    <a:pt x="43914" y="100644"/>
                  </a:cubicBezTo>
                  <a:cubicBezTo>
                    <a:pt x="43762" y="100534"/>
                    <a:pt x="43583" y="100477"/>
                    <a:pt x="43400" y="100477"/>
                  </a:cubicBezTo>
                  <a:cubicBezTo>
                    <a:pt x="43351" y="100477"/>
                    <a:pt x="43302" y="100481"/>
                    <a:pt x="43253" y="100489"/>
                  </a:cubicBezTo>
                  <a:cubicBezTo>
                    <a:pt x="43020" y="100528"/>
                    <a:pt x="42817" y="100655"/>
                    <a:pt x="42677" y="100848"/>
                  </a:cubicBezTo>
                  <a:cubicBezTo>
                    <a:pt x="42516" y="101072"/>
                    <a:pt x="42479" y="101346"/>
                    <a:pt x="42546" y="101594"/>
                  </a:cubicBezTo>
                  <a:lnTo>
                    <a:pt x="31935" y="108097"/>
                  </a:lnTo>
                  <a:cubicBezTo>
                    <a:pt x="31872" y="107978"/>
                    <a:pt x="31783" y="107872"/>
                    <a:pt x="31671" y="107790"/>
                  </a:cubicBezTo>
                  <a:cubicBezTo>
                    <a:pt x="31516" y="107679"/>
                    <a:pt x="31337" y="107626"/>
                    <a:pt x="31160" y="107626"/>
                  </a:cubicBezTo>
                  <a:cubicBezTo>
                    <a:pt x="30986" y="107626"/>
                    <a:pt x="30812" y="107678"/>
                    <a:pt x="30664" y="107776"/>
                  </a:cubicBezTo>
                  <a:lnTo>
                    <a:pt x="1598" y="71519"/>
                  </a:lnTo>
                  <a:cubicBezTo>
                    <a:pt x="1603" y="71511"/>
                    <a:pt x="1609" y="71506"/>
                    <a:pt x="1615" y="71499"/>
                  </a:cubicBezTo>
                  <a:close/>
                  <a:moveTo>
                    <a:pt x="87314" y="78191"/>
                  </a:moveTo>
                  <a:cubicBezTo>
                    <a:pt x="87360" y="78243"/>
                    <a:pt x="87409" y="78293"/>
                    <a:pt x="87467" y="78334"/>
                  </a:cubicBezTo>
                  <a:cubicBezTo>
                    <a:pt x="87623" y="78447"/>
                    <a:pt x="87803" y="78500"/>
                    <a:pt x="87981" y="78500"/>
                  </a:cubicBezTo>
                  <a:cubicBezTo>
                    <a:pt x="88023" y="78500"/>
                    <a:pt x="88063" y="78493"/>
                    <a:pt x="88103" y="78485"/>
                  </a:cubicBezTo>
                  <a:lnTo>
                    <a:pt x="95457" y="108915"/>
                  </a:lnTo>
                  <a:cubicBezTo>
                    <a:pt x="95228" y="108955"/>
                    <a:pt x="95026" y="109080"/>
                    <a:pt x="94890" y="109271"/>
                  </a:cubicBezTo>
                  <a:cubicBezTo>
                    <a:pt x="94886" y="109276"/>
                    <a:pt x="94884" y="109281"/>
                    <a:pt x="94880" y="109287"/>
                  </a:cubicBezTo>
                  <a:lnTo>
                    <a:pt x="55049" y="98390"/>
                  </a:lnTo>
                  <a:cubicBezTo>
                    <a:pt x="55079" y="98272"/>
                    <a:pt x="55087" y="98149"/>
                    <a:pt x="55066" y="98026"/>
                  </a:cubicBezTo>
                  <a:cubicBezTo>
                    <a:pt x="55060" y="97989"/>
                    <a:pt x="55048" y="97954"/>
                    <a:pt x="55038" y="97917"/>
                  </a:cubicBezTo>
                  <a:lnTo>
                    <a:pt x="87314" y="78191"/>
                  </a:lnTo>
                  <a:close/>
                  <a:moveTo>
                    <a:pt x="42637" y="101815"/>
                  </a:moveTo>
                  <a:cubicBezTo>
                    <a:pt x="42697" y="101917"/>
                    <a:pt x="42779" y="102009"/>
                    <a:pt x="42882" y="102083"/>
                  </a:cubicBezTo>
                  <a:cubicBezTo>
                    <a:pt x="43034" y="102192"/>
                    <a:pt x="43212" y="102249"/>
                    <a:pt x="43395" y="102249"/>
                  </a:cubicBezTo>
                  <a:cubicBezTo>
                    <a:pt x="43443" y="102249"/>
                    <a:pt x="43493" y="102245"/>
                    <a:pt x="43541" y="102237"/>
                  </a:cubicBezTo>
                  <a:cubicBezTo>
                    <a:pt x="43588" y="102229"/>
                    <a:pt x="43633" y="102216"/>
                    <a:pt x="43679" y="102201"/>
                  </a:cubicBezTo>
                  <a:lnTo>
                    <a:pt x="55444" y="118817"/>
                  </a:lnTo>
                  <a:cubicBezTo>
                    <a:pt x="55361" y="118874"/>
                    <a:pt x="55285" y="118944"/>
                    <a:pt x="55225" y="119027"/>
                  </a:cubicBezTo>
                  <a:cubicBezTo>
                    <a:pt x="55134" y="119155"/>
                    <a:pt x="55081" y="119302"/>
                    <a:pt x="55066" y="119454"/>
                  </a:cubicBezTo>
                  <a:lnTo>
                    <a:pt x="38399" y="118443"/>
                  </a:lnTo>
                  <a:lnTo>
                    <a:pt x="31738" y="109173"/>
                  </a:lnTo>
                  <a:cubicBezTo>
                    <a:pt x="31789" y="109128"/>
                    <a:pt x="31835" y="109080"/>
                    <a:pt x="31876" y="109025"/>
                  </a:cubicBezTo>
                  <a:cubicBezTo>
                    <a:pt x="32014" y="108832"/>
                    <a:pt x="32069" y="108598"/>
                    <a:pt x="32030" y="108364"/>
                  </a:cubicBezTo>
                  <a:cubicBezTo>
                    <a:pt x="32027" y="108350"/>
                    <a:pt x="32021" y="108336"/>
                    <a:pt x="32017" y="108321"/>
                  </a:cubicBezTo>
                  <a:lnTo>
                    <a:pt x="42637" y="101815"/>
                  </a:lnTo>
                  <a:close/>
                  <a:moveTo>
                    <a:pt x="54958" y="98612"/>
                  </a:moveTo>
                  <a:lnTo>
                    <a:pt x="94775" y="109505"/>
                  </a:lnTo>
                  <a:cubicBezTo>
                    <a:pt x="94674" y="109802"/>
                    <a:pt x="94737" y="110137"/>
                    <a:pt x="94949" y="110374"/>
                  </a:cubicBezTo>
                  <a:lnTo>
                    <a:pt x="79975" y="127087"/>
                  </a:lnTo>
                  <a:cubicBezTo>
                    <a:pt x="79970" y="127084"/>
                    <a:pt x="79968" y="127081"/>
                    <a:pt x="79965" y="127079"/>
                  </a:cubicBezTo>
                  <a:cubicBezTo>
                    <a:pt x="79813" y="126970"/>
                    <a:pt x="79634" y="126913"/>
                    <a:pt x="79451" y="126913"/>
                  </a:cubicBezTo>
                  <a:cubicBezTo>
                    <a:pt x="79403" y="126913"/>
                    <a:pt x="79354" y="126917"/>
                    <a:pt x="79305" y="126925"/>
                  </a:cubicBezTo>
                  <a:cubicBezTo>
                    <a:pt x="79089" y="126960"/>
                    <a:pt x="78902" y="127074"/>
                    <a:pt x="78766" y="127242"/>
                  </a:cubicBezTo>
                  <a:lnTo>
                    <a:pt x="44129" y="101861"/>
                  </a:lnTo>
                  <a:cubicBezTo>
                    <a:pt x="44257" y="101672"/>
                    <a:pt x="44310" y="101447"/>
                    <a:pt x="44272" y="101221"/>
                  </a:cubicBezTo>
                  <a:cubicBezTo>
                    <a:pt x="44268" y="101201"/>
                    <a:pt x="44262" y="101182"/>
                    <a:pt x="44256" y="101162"/>
                  </a:cubicBezTo>
                  <a:lnTo>
                    <a:pt x="53432" y="98624"/>
                  </a:lnTo>
                  <a:cubicBezTo>
                    <a:pt x="53492" y="98727"/>
                    <a:pt x="53573" y="98820"/>
                    <a:pt x="53678" y="98895"/>
                  </a:cubicBezTo>
                  <a:cubicBezTo>
                    <a:pt x="53834" y="99007"/>
                    <a:pt x="54013" y="99061"/>
                    <a:pt x="54193" y="99061"/>
                  </a:cubicBezTo>
                  <a:cubicBezTo>
                    <a:pt x="54468" y="99061"/>
                    <a:pt x="54740" y="98932"/>
                    <a:pt x="54914" y="98692"/>
                  </a:cubicBezTo>
                  <a:cubicBezTo>
                    <a:pt x="54931" y="98666"/>
                    <a:pt x="54943" y="98639"/>
                    <a:pt x="54958" y="98612"/>
                  </a:cubicBezTo>
                  <a:close/>
                  <a:moveTo>
                    <a:pt x="58749" y="0"/>
                  </a:moveTo>
                  <a:cubicBezTo>
                    <a:pt x="58700" y="0"/>
                    <a:pt x="58651" y="4"/>
                    <a:pt x="58601" y="13"/>
                  </a:cubicBezTo>
                  <a:cubicBezTo>
                    <a:pt x="58368" y="51"/>
                    <a:pt x="58165" y="178"/>
                    <a:pt x="58026" y="371"/>
                  </a:cubicBezTo>
                  <a:cubicBezTo>
                    <a:pt x="57906" y="537"/>
                    <a:pt x="57857" y="730"/>
                    <a:pt x="57863" y="922"/>
                  </a:cubicBezTo>
                  <a:lnTo>
                    <a:pt x="34925" y="10097"/>
                  </a:lnTo>
                  <a:cubicBezTo>
                    <a:pt x="34868" y="9931"/>
                    <a:pt x="34761" y="9780"/>
                    <a:pt x="34608" y="9669"/>
                  </a:cubicBezTo>
                  <a:cubicBezTo>
                    <a:pt x="34451" y="9557"/>
                    <a:pt x="34271" y="9503"/>
                    <a:pt x="34092" y="9503"/>
                  </a:cubicBezTo>
                  <a:cubicBezTo>
                    <a:pt x="33816" y="9503"/>
                    <a:pt x="33545" y="9631"/>
                    <a:pt x="33372" y="9872"/>
                  </a:cubicBezTo>
                  <a:cubicBezTo>
                    <a:pt x="33234" y="10064"/>
                    <a:pt x="33180" y="10299"/>
                    <a:pt x="33218" y="10533"/>
                  </a:cubicBezTo>
                  <a:cubicBezTo>
                    <a:pt x="33257" y="10766"/>
                    <a:pt x="33384" y="10969"/>
                    <a:pt x="33577" y="11108"/>
                  </a:cubicBezTo>
                  <a:cubicBezTo>
                    <a:pt x="33733" y="11221"/>
                    <a:pt x="33912" y="11274"/>
                    <a:pt x="34091" y="11274"/>
                  </a:cubicBezTo>
                  <a:cubicBezTo>
                    <a:pt x="34316" y="11274"/>
                    <a:pt x="34535" y="11185"/>
                    <a:pt x="34704" y="11023"/>
                  </a:cubicBezTo>
                  <a:lnTo>
                    <a:pt x="59844" y="45919"/>
                  </a:lnTo>
                  <a:lnTo>
                    <a:pt x="59844" y="45919"/>
                  </a:lnTo>
                  <a:lnTo>
                    <a:pt x="29110" y="21654"/>
                  </a:lnTo>
                  <a:cubicBezTo>
                    <a:pt x="29111" y="21652"/>
                    <a:pt x="29113" y="21651"/>
                    <a:pt x="29117" y="21648"/>
                  </a:cubicBezTo>
                  <a:cubicBezTo>
                    <a:pt x="29401" y="21251"/>
                    <a:pt x="29309" y="20697"/>
                    <a:pt x="28913" y="20413"/>
                  </a:cubicBezTo>
                  <a:cubicBezTo>
                    <a:pt x="28757" y="20301"/>
                    <a:pt x="28577" y="20247"/>
                    <a:pt x="28399" y="20247"/>
                  </a:cubicBezTo>
                  <a:cubicBezTo>
                    <a:pt x="28122" y="20247"/>
                    <a:pt x="27850" y="20375"/>
                    <a:pt x="27678" y="20616"/>
                  </a:cubicBezTo>
                  <a:cubicBezTo>
                    <a:pt x="27393" y="21013"/>
                    <a:pt x="27485" y="21567"/>
                    <a:pt x="27881" y="21851"/>
                  </a:cubicBezTo>
                  <a:cubicBezTo>
                    <a:pt x="28037" y="21963"/>
                    <a:pt x="28217" y="22017"/>
                    <a:pt x="28396" y="22017"/>
                  </a:cubicBezTo>
                  <a:cubicBezTo>
                    <a:pt x="28561" y="22017"/>
                    <a:pt x="28722" y="21967"/>
                    <a:pt x="28864" y="21877"/>
                  </a:cubicBezTo>
                  <a:lnTo>
                    <a:pt x="57922" y="58717"/>
                  </a:lnTo>
                  <a:cubicBezTo>
                    <a:pt x="57920" y="58718"/>
                    <a:pt x="57919" y="58719"/>
                    <a:pt x="57916" y="58723"/>
                  </a:cubicBezTo>
                  <a:lnTo>
                    <a:pt x="16459" y="26054"/>
                  </a:lnTo>
                  <a:cubicBezTo>
                    <a:pt x="16652" y="25671"/>
                    <a:pt x="16546" y="25194"/>
                    <a:pt x="16188" y="24937"/>
                  </a:cubicBezTo>
                  <a:cubicBezTo>
                    <a:pt x="16032" y="24825"/>
                    <a:pt x="15851" y="24771"/>
                    <a:pt x="15672" y="24771"/>
                  </a:cubicBezTo>
                  <a:cubicBezTo>
                    <a:pt x="15397" y="24771"/>
                    <a:pt x="15125" y="24899"/>
                    <a:pt x="14952" y="25140"/>
                  </a:cubicBezTo>
                  <a:cubicBezTo>
                    <a:pt x="14668" y="25537"/>
                    <a:pt x="14760" y="26091"/>
                    <a:pt x="15155" y="26375"/>
                  </a:cubicBezTo>
                  <a:cubicBezTo>
                    <a:pt x="15308" y="26486"/>
                    <a:pt x="15486" y="26541"/>
                    <a:pt x="15671" y="26541"/>
                  </a:cubicBezTo>
                  <a:cubicBezTo>
                    <a:pt x="15719" y="26541"/>
                    <a:pt x="15768" y="26537"/>
                    <a:pt x="15816" y="26529"/>
                  </a:cubicBezTo>
                  <a:cubicBezTo>
                    <a:pt x="15834" y="26526"/>
                    <a:pt x="15850" y="26520"/>
                    <a:pt x="15866" y="26516"/>
                  </a:cubicBezTo>
                  <a:lnTo>
                    <a:pt x="31824" y="60903"/>
                  </a:lnTo>
                  <a:cubicBezTo>
                    <a:pt x="31748" y="60958"/>
                    <a:pt x="31675" y="61023"/>
                    <a:pt x="31618" y="61103"/>
                  </a:cubicBezTo>
                  <a:cubicBezTo>
                    <a:pt x="31568" y="61173"/>
                    <a:pt x="31534" y="61248"/>
                    <a:pt x="31507" y="61324"/>
                  </a:cubicBezTo>
                  <a:lnTo>
                    <a:pt x="6390" y="54326"/>
                  </a:lnTo>
                  <a:cubicBezTo>
                    <a:pt x="6367" y="54081"/>
                    <a:pt x="6245" y="53846"/>
                    <a:pt x="6030" y="53692"/>
                  </a:cubicBezTo>
                  <a:cubicBezTo>
                    <a:pt x="5874" y="53581"/>
                    <a:pt x="5694" y="53527"/>
                    <a:pt x="5515" y="53527"/>
                  </a:cubicBezTo>
                  <a:cubicBezTo>
                    <a:pt x="5239" y="53527"/>
                    <a:pt x="4967" y="53655"/>
                    <a:pt x="4794" y="53896"/>
                  </a:cubicBezTo>
                  <a:cubicBezTo>
                    <a:pt x="4510" y="54293"/>
                    <a:pt x="4602" y="54846"/>
                    <a:pt x="4998" y="55131"/>
                  </a:cubicBezTo>
                  <a:cubicBezTo>
                    <a:pt x="5154" y="55243"/>
                    <a:pt x="5334" y="55297"/>
                    <a:pt x="5512" y="55297"/>
                  </a:cubicBezTo>
                  <a:cubicBezTo>
                    <a:pt x="5630" y="55297"/>
                    <a:pt x="5746" y="55269"/>
                    <a:pt x="5854" y="55223"/>
                  </a:cubicBezTo>
                  <a:lnTo>
                    <a:pt x="14454" y="78011"/>
                  </a:lnTo>
                  <a:cubicBezTo>
                    <a:pt x="14348" y="78072"/>
                    <a:pt x="14255" y="78154"/>
                    <a:pt x="14180" y="78258"/>
                  </a:cubicBezTo>
                  <a:cubicBezTo>
                    <a:pt x="14159" y="78289"/>
                    <a:pt x="14143" y="78321"/>
                    <a:pt x="14124" y="78354"/>
                  </a:cubicBezTo>
                  <a:lnTo>
                    <a:pt x="1732" y="71295"/>
                  </a:lnTo>
                  <a:cubicBezTo>
                    <a:pt x="1882" y="70925"/>
                    <a:pt x="1769" y="70488"/>
                    <a:pt x="1431" y="70244"/>
                  </a:cubicBezTo>
                  <a:cubicBezTo>
                    <a:pt x="1279" y="70136"/>
                    <a:pt x="1101" y="70079"/>
                    <a:pt x="918" y="70079"/>
                  </a:cubicBezTo>
                  <a:cubicBezTo>
                    <a:pt x="869" y="70079"/>
                    <a:pt x="819" y="70083"/>
                    <a:pt x="770" y="70091"/>
                  </a:cubicBezTo>
                  <a:cubicBezTo>
                    <a:pt x="535" y="70130"/>
                    <a:pt x="333" y="70257"/>
                    <a:pt x="193" y="70449"/>
                  </a:cubicBezTo>
                  <a:cubicBezTo>
                    <a:pt x="56" y="70642"/>
                    <a:pt x="1" y="70875"/>
                    <a:pt x="40" y="71109"/>
                  </a:cubicBezTo>
                  <a:cubicBezTo>
                    <a:pt x="79" y="71343"/>
                    <a:pt x="206" y="71547"/>
                    <a:pt x="399" y="71685"/>
                  </a:cubicBezTo>
                  <a:cubicBezTo>
                    <a:pt x="555" y="71797"/>
                    <a:pt x="734" y="71851"/>
                    <a:pt x="913" y="71851"/>
                  </a:cubicBezTo>
                  <a:cubicBezTo>
                    <a:pt x="1096" y="71851"/>
                    <a:pt x="1276" y="71789"/>
                    <a:pt x="1426" y="71680"/>
                  </a:cubicBezTo>
                  <a:lnTo>
                    <a:pt x="30491" y="107933"/>
                  </a:lnTo>
                  <a:cubicBezTo>
                    <a:pt x="30474" y="107952"/>
                    <a:pt x="30454" y="107971"/>
                    <a:pt x="30437" y="107994"/>
                  </a:cubicBezTo>
                  <a:cubicBezTo>
                    <a:pt x="30426" y="108010"/>
                    <a:pt x="30418" y="108029"/>
                    <a:pt x="30408" y="108045"/>
                  </a:cubicBezTo>
                  <a:lnTo>
                    <a:pt x="5131" y="93125"/>
                  </a:lnTo>
                  <a:cubicBezTo>
                    <a:pt x="5273" y="92758"/>
                    <a:pt x="5159" y="92325"/>
                    <a:pt x="4826" y="92087"/>
                  </a:cubicBezTo>
                  <a:cubicBezTo>
                    <a:pt x="4669" y="91975"/>
                    <a:pt x="4489" y="91921"/>
                    <a:pt x="4311" y="91921"/>
                  </a:cubicBezTo>
                  <a:cubicBezTo>
                    <a:pt x="4035" y="91921"/>
                    <a:pt x="3763" y="92050"/>
                    <a:pt x="3589" y="92291"/>
                  </a:cubicBezTo>
                  <a:cubicBezTo>
                    <a:pt x="3305" y="92688"/>
                    <a:pt x="3397" y="93241"/>
                    <a:pt x="3792" y="93527"/>
                  </a:cubicBezTo>
                  <a:cubicBezTo>
                    <a:pt x="3950" y="93639"/>
                    <a:pt x="4128" y="93692"/>
                    <a:pt x="4308" y="93692"/>
                  </a:cubicBezTo>
                  <a:cubicBezTo>
                    <a:pt x="4578" y="93692"/>
                    <a:pt x="4846" y="93566"/>
                    <a:pt x="5020" y="93332"/>
                  </a:cubicBezTo>
                  <a:lnTo>
                    <a:pt x="30310" y="108260"/>
                  </a:lnTo>
                  <a:cubicBezTo>
                    <a:pt x="30273" y="108387"/>
                    <a:pt x="30261" y="108519"/>
                    <a:pt x="30283" y="108652"/>
                  </a:cubicBezTo>
                  <a:cubicBezTo>
                    <a:pt x="30322" y="108886"/>
                    <a:pt x="30449" y="109090"/>
                    <a:pt x="30642" y="109228"/>
                  </a:cubicBezTo>
                  <a:cubicBezTo>
                    <a:pt x="30795" y="109337"/>
                    <a:pt x="30972" y="109394"/>
                    <a:pt x="31155" y="109394"/>
                  </a:cubicBezTo>
                  <a:cubicBezTo>
                    <a:pt x="31203" y="109394"/>
                    <a:pt x="31252" y="109389"/>
                    <a:pt x="31301" y="109382"/>
                  </a:cubicBezTo>
                  <a:cubicBezTo>
                    <a:pt x="31386" y="109367"/>
                    <a:pt x="31466" y="109337"/>
                    <a:pt x="31543" y="109302"/>
                  </a:cubicBezTo>
                  <a:lnTo>
                    <a:pt x="38242" y="118625"/>
                  </a:lnTo>
                  <a:lnTo>
                    <a:pt x="38274" y="118671"/>
                  </a:lnTo>
                  <a:lnTo>
                    <a:pt x="55072" y="119689"/>
                  </a:lnTo>
                  <a:cubicBezTo>
                    <a:pt x="55111" y="119923"/>
                    <a:pt x="55238" y="120126"/>
                    <a:pt x="55429" y="120263"/>
                  </a:cubicBezTo>
                  <a:cubicBezTo>
                    <a:pt x="55585" y="120375"/>
                    <a:pt x="55765" y="120428"/>
                    <a:pt x="55944" y="120428"/>
                  </a:cubicBezTo>
                  <a:cubicBezTo>
                    <a:pt x="56219" y="120428"/>
                    <a:pt x="56492" y="120300"/>
                    <a:pt x="56664" y="120059"/>
                  </a:cubicBezTo>
                  <a:cubicBezTo>
                    <a:pt x="56949" y="119663"/>
                    <a:pt x="56857" y="119109"/>
                    <a:pt x="56461" y="118824"/>
                  </a:cubicBezTo>
                  <a:cubicBezTo>
                    <a:pt x="56309" y="118716"/>
                    <a:pt x="56131" y="118659"/>
                    <a:pt x="55949" y="118659"/>
                  </a:cubicBezTo>
                  <a:cubicBezTo>
                    <a:pt x="55900" y="118659"/>
                    <a:pt x="55850" y="118663"/>
                    <a:pt x="55801" y="118671"/>
                  </a:cubicBezTo>
                  <a:cubicBezTo>
                    <a:pt x="55750" y="118679"/>
                    <a:pt x="55702" y="118694"/>
                    <a:pt x="55655" y="118710"/>
                  </a:cubicBezTo>
                  <a:lnTo>
                    <a:pt x="43893" y="102095"/>
                  </a:lnTo>
                  <a:cubicBezTo>
                    <a:pt x="43920" y="102077"/>
                    <a:pt x="43946" y="102056"/>
                    <a:pt x="43971" y="102035"/>
                  </a:cubicBezTo>
                  <a:lnTo>
                    <a:pt x="78639" y="127440"/>
                  </a:lnTo>
                  <a:cubicBezTo>
                    <a:pt x="78569" y="127597"/>
                    <a:pt x="78545" y="127770"/>
                    <a:pt x="78575" y="127942"/>
                  </a:cubicBezTo>
                  <a:cubicBezTo>
                    <a:pt x="78613" y="128175"/>
                    <a:pt x="78740" y="128380"/>
                    <a:pt x="78933" y="128518"/>
                  </a:cubicBezTo>
                  <a:cubicBezTo>
                    <a:pt x="79089" y="128630"/>
                    <a:pt x="79269" y="128683"/>
                    <a:pt x="79447" y="128683"/>
                  </a:cubicBezTo>
                  <a:cubicBezTo>
                    <a:pt x="79723" y="128683"/>
                    <a:pt x="79996" y="128555"/>
                    <a:pt x="80168" y="128314"/>
                  </a:cubicBezTo>
                  <a:cubicBezTo>
                    <a:pt x="80402" y="127987"/>
                    <a:pt x="80378" y="127555"/>
                    <a:pt x="80140" y="127252"/>
                  </a:cubicBezTo>
                  <a:lnTo>
                    <a:pt x="95125" y="110526"/>
                  </a:lnTo>
                  <a:cubicBezTo>
                    <a:pt x="95273" y="110624"/>
                    <a:pt x="95441" y="110672"/>
                    <a:pt x="95607" y="110672"/>
                  </a:cubicBezTo>
                  <a:cubicBezTo>
                    <a:pt x="95788" y="110672"/>
                    <a:pt x="95963" y="110612"/>
                    <a:pt x="96112" y="110507"/>
                  </a:cubicBezTo>
                  <a:lnTo>
                    <a:pt x="102491" y="121570"/>
                  </a:lnTo>
                  <a:cubicBezTo>
                    <a:pt x="102377" y="121631"/>
                    <a:pt x="102271" y="121716"/>
                    <a:pt x="102190" y="121830"/>
                  </a:cubicBezTo>
                  <a:cubicBezTo>
                    <a:pt x="101904" y="122228"/>
                    <a:pt x="101997" y="122780"/>
                    <a:pt x="102393" y="123065"/>
                  </a:cubicBezTo>
                  <a:cubicBezTo>
                    <a:pt x="102545" y="123175"/>
                    <a:pt x="102723" y="123231"/>
                    <a:pt x="102906" y="123231"/>
                  </a:cubicBezTo>
                  <a:cubicBezTo>
                    <a:pt x="102954" y="123231"/>
                    <a:pt x="103004" y="123228"/>
                    <a:pt x="103052" y="123219"/>
                  </a:cubicBezTo>
                  <a:cubicBezTo>
                    <a:pt x="103284" y="123181"/>
                    <a:pt x="103489" y="123053"/>
                    <a:pt x="103626" y="122861"/>
                  </a:cubicBezTo>
                  <a:cubicBezTo>
                    <a:pt x="103912" y="122464"/>
                    <a:pt x="103819" y="121910"/>
                    <a:pt x="103423" y="121625"/>
                  </a:cubicBezTo>
                  <a:cubicBezTo>
                    <a:pt x="103268" y="121514"/>
                    <a:pt x="103091" y="121463"/>
                    <a:pt x="102915" y="121463"/>
                  </a:cubicBezTo>
                  <a:cubicBezTo>
                    <a:pt x="102846" y="121463"/>
                    <a:pt x="102778" y="121470"/>
                    <a:pt x="102712" y="121485"/>
                  </a:cubicBezTo>
                  <a:lnTo>
                    <a:pt x="96287" y="110342"/>
                  </a:lnTo>
                  <a:cubicBezTo>
                    <a:pt x="96298" y="110329"/>
                    <a:pt x="96313" y="110318"/>
                    <a:pt x="96325" y="110302"/>
                  </a:cubicBezTo>
                  <a:cubicBezTo>
                    <a:pt x="96610" y="109904"/>
                    <a:pt x="96518" y="109351"/>
                    <a:pt x="96121" y="109066"/>
                  </a:cubicBezTo>
                  <a:cubicBezTo>
                    <a:pt x="95993" y="108973"/>
                    <a:pt x="95844" y="108923"/>
                    <a:pt x="95692" y="108908"/>
                  </a:cubicBezTo>
                  <a:lnTo>
                    <a:pt x="88325" y="78424"/>
                  </a:lnTo>
                  <a:cubicBezTo>
                    <a:pt x="88400" y="78392"/>
                    <a:pt x="88472" y="78351"/>
                    <a:pt x="88538" y="78298"/>
                  </a:cubicBezTo>
                  <a:lnTo>
                    <a:pt x="112640" y="101661"/>
                  </a:lnTo>
                  <a:cubicBezTo>
                    <a:pt x="112415" y="102050"/>
                    <a:pt x="112513" y="102555"/>
                    <a:pt x="112886" y="102822"/>
                  </a:cubicBezTo>
                  <a:cubicBezTo>
                    <a:pt x="113043" y="102935"/>
                    <a:pt x="113222" y="102988"/>
                    <a:pt x="113401" y="102988"/>
                  </a:cubicBezTo>
                  <a:cubicBezTo>
                    <a:pt x="113421" y="102988"/>
                    <a:pt x="113442" y="102983"/>
                    <a:pt x="113461" y="102982"/>
                  </a:cubicBezTo>
                  <a:lnTo>
                    <a:pt x="118567" y="120230"/>
                  </a:lnTo>
                  <a:cubicBezTo>
                    <a:pt x="118456" y="120292"/>
                    <a:pt x="118356" y="120375"/>
                    <a:pt x="118277" y="120485"/>
                  </a:cubicBezTo>
                  <a:cubicBezTo>
                    <a:pt x="117993" y="120882"/>
                    <a:pt x="118085" y="121436"/>
                    <a:pt x="118480" y="121721"/>
                  </a:cubicBezTo>
                  <a:cubicBezTo>
                    <a:pt x="118632" y="121830"/>
                    <a:pt x="118811" y="121886"/>
                    <a:pt x="118994" y="121886"/>
                  </a:cubicBezTo>
                  <a:cubicBezTo>
                    <a:pt x="119042" y="121886"/>
                    <a:pt x="119091" y="121882"/>
                    <a:pt x="119139" y="121875"/>
                  </a:cubicBezTo>
                  <a:cubicBezTo>
                    <a:pt x="119372" y="121835"/>
                    <a:pt x="119577" y="121709"/>
                    <a:pt x="119715" y="121516"/>
                  </a:cubicBezTo>
                  <a:cubicBezTo>
                    <a:pt x="119999" y="121118"/>
                    <a:pt x="119907" y="120565"/>
                    <a:pt x="119511" y="120281"/>
                  </a:cubicBezTo>
                  <a:cubicBezTo>
                    <a:pt x="119357" y="120170"/>
                    <a:pt x="119179" y="120118"/>
                    <a:pt x="119002" y="120118"/>
                  </a:cubicBezTo>
                  <a:cubicBezTo>
                    <a:pt x="118929" y="120118"/>
                    <a:pt x="118856" y="120127"/>
                    <a:pt x="118785" y="120144"/>
                  </a:cubicBezTo>
                  <a:lnTo>
                    <a:pt x="113690" y="102933"/>
                  </a:lnTo>
                  <a:cubicBezTo>
                    <a:pt x="113856" y="102876"/>
                    <a:pt x="114009" y="102773"/>
                    <a:pt x="114121" y="102619"/>
                  </a:cubicBezTo>
                  <a:cubicBezTo>
                    <a:pt x="114405" y="102222"/>
                    <a:pt x="114313" y="101668"/>
                    <a:pt x="113917" y="101384"/>
                  </a:cubicBezTo>
                  <a:cubicBezTo>
                    <a:pt x="113762" y="101272"/>
                    <a:pt x="113582" y="101219"/>
                    <a:pt x="113404" y="101219"/>
                  </a:cubicBezTo>
                  <a:cubicBezTo>
                    <a:pt x="113177" y="101219"/>
                    <a:pt x="112951" y="101307"/>
                    <a:pt x="112782" y="101473"/>
                  </a:cubicBezTo>
                  <a:lnTo>
                    <a:pt x="88698" y="78130"/>
                  </a:lnTo>
                  <a:cubicBezTo>
                    <a:pt x="88756" y="78050"/>
                    <a:pt x="88793" y="77963"/>
                    <a:pt x="88820" y="77873"/>
                  </a:cubicBezTo>
                  <a:lnTo>
                    <a:pt x="104040" y="80436"/>
                  </a:lnTo>
                  <a:cubicBezTo>
                    <a:pt x="104042" y="80710"/>
                    <a:pt x="104168" y="80979"/>
                    <a:pt x="104406" y="81151"/>
                  </a:cubicBezTo>
                  <a:cubicBezTo>
                    <a:pt x="104559" y="81260"/>
                    <a:pt x="104736" y="81316"/>
                    <a:pt x="104920" y="81316"/>
                  </a:cubicBezTo>
                  <a:cubicBezTo>
                    <a:pt x="104968" y="81316"/>
                    <a:pt x="105019" y="81312"/>
                    <a:pt x="105067" y="81303"/>
                  </a:cubicBezTo>
                  <a:cubicBezTo>
                    <a:pt x="105299" y="81265"/>
                    <a:pt x="105503" y="81138"/>
                    <a:pt x="105641" y="80945"/>
                  </a:cubicBezTo>
                  <a:cubicBezTo>
                    <a:pt x="105673" y="80901"/>
                    <a:pt x="105700" y="80853"/>
                    <a:pt x="105722" y="80805"/>
                  </a:cubicBezTo>
                  <a:lnTo>
                    <a:pt x="125340" y="86830"/>
                  </a:lnTo>
                  <a:cubicBezTo>
                    <a:pt x="125298" y="87143"/>
                    <a:pt x="125422" y="87472"/>
                    <a:pt x="125697" y="87670"/>
                  </a:cubicBezTo>
                  <a:cubicBezTo>
                    <a:pt x="125850" y="87779"/>
                    <a:pt x="126027" y="87835"/>
                    <a:pt x="126212" y="87835"/>
                  </a:cubicBezTo>
                  <a:cubicBezTo>
                    <a:pt x="126260" y="87835"/>
                    <a:pt x="126310" y="87831"/>
                    <a:pt x="126358" y="87823"/>
                  </a:cubicBezTo>
                  <a:cubicBezTo>
                    <a:pt x="126590" y="87784"/>
                    <a:pt x="126795" y="87657"/>
                    <a:pt x="126932" y="87464"/>
                  </a:cubicBezTo>
                  <a:cubicBezTo>
                    <a:pt x="127070" y="87272"/>
                    <a:pt x="127125" y="87039"/>
                    <a:pt x="127086" y="86804"/>
                  </a:cubicBezTo>
                  <a:cubicBezTo>
                    <a:pt x="127048" y="86571"/>
                    <a:pt x="126920" y="86367"/>
                    <a:pt x="126728" y="86229"/>
                  </a:cubicBezTo>
                  <a:cubicBezTo>
                    <a:pt x="126572" y="86117"/>
                    <a:pt x="126392" y="86063"/>
                    <a:pt x="126213" y="86063"/>
                  </a:cubicBezTo>
                  <a:cubicBezTo>
                    <a:pt x="125937" y="86063"/>
                    <a:pt x="125665" y="86191"/>
                    <a:pt x="125492" y="86432"/>
                  </a:cubicBezTo>
                  <a:cubicBezTo>
                    <a:pt x="125454" y="86486"/>
                    <a:pt x="125423" y="86543"/>
                    <a:pt x="125399" y="86602"/>
                  </a:cubicBezTo>
                  <a:lnTo>
                    <a:pt x="105791" y="80580"/>
                  </a:lnTo>
                  <a:cubicBezTo>
                    <a:pt x="105808" y="80484"/>
                    <a:pt x="105812" y="80386"/>
                    <a:pt x="105795" y="80285"/>
                  </a:cubicBezTo>
                  <a:cubicBezTo>
                    <a:pt x="105757" y="80052"/>
                    <a:pt x="105629" y="79848"/>
                    <a:pt x="105437" y="79710"/>
                  </a:cubicBezTo>
                  <a:cubicBezTo>
                    <a:pt x="105283" y="79599"/>
                    <a:pt x="105105" y="79547"/>
                    <a:pt x="104928" y="79547"/>
                  </a:cubicBezTo>
                  <a:cubicBezTo>
                    <a:pt x="104839" y="79547"/>
                    <a:pt x="104751" y="79560"/>
                    <a:pt x="104666" y="79586"/>
                  </a:cubicBezTo>
                  <a:lnTo>
                    <a:pt x="91291" y="59370"/>
                  </a:lnTo>
                  <a:cubicBezTo>
                    <a:pt x="91351" y="59320"/>
                    <a:pt x="91408" y="59265"/>
                    <a:pt x="91454" y="59199"/>
                  </a:cubicBezTo>
                  <a:cubicBezTo>
                    <a:pt x="91612" y="58980"/>
                    <a:pt x="91650" y="58716"/>
                    <a:pt x="91591" y="58473"/>
                  </a:cubicBezTo>
                  <a:lnTo>
                    <a:pt x="121723" y="42022"/>
                  </a:lnTo>
                  <a:cubicBezTo>
                    <a:pt x="121773" y="42082"/>
                    <a:pt x="121827" y="42140"/>
                    <a:pt x="121893" y="42188"/>
                  </a:cubicBezTo>
                  <a:cubicBezTo>
                    <a:pt x="122049" y="42300"/>
                    <a:pt x="122229" y="42354"/>
                    <a:pt x="122408" y="42354"/>
                  </a:cubicBezTo>
                  <a:cubicBezTo>
                    <a:pt x="122508" y="42354"/>
                    <a:pt x="122608" y="42331"/>
                    <a:pt x="122702" y="42298"/>
                  </a:cubicBezTo>
                  <a:lnTo>
                    <a:pt x="143453" y="68738"/>
                  </a:lnTo>
                  <a:cubicBezTo>
                    <a:pt x="143438" y="68755"/>
                    <a:pt x="143422" y="68770"/>
                    <a:pt x="143408" y="68787"/>
                  </a:cubicBezTo>
                  <a:cubicBezTo>
                    <a:pt x="143123" y="69184"/>
                    <a:pt x="143215" y="69738"/>
                    <a:pt x="143613" y="70023"/>
                  </a:cubicBezTo>
                  <a:cubicBezTo>
                    <a:pt x="143769" y="70135"/>
                    <a:pt x="143948" y="70188"/>
                    <a:pt x="144127" y="70188"/>
                  </a:cubicBezTo>
                  <a:cubicBezTo>
                    <a:pt x="144155" y="70188"/>
                    <a:pt x="144182" y="70181"/>
                    <a:pt x="144210" y="70179"/>
                  </a:cubicBezTo>
                  <a:lnTo>
                    <a:pt x="150276" y="95191"/>
                  </a:lnTo>
                  <a:cubicBezTo>
                    <a:pt x="150132" y="95254"/>
                    <a:pt x="150005" y="95352"/>
                    <a:pt x="149911" y="95484"/>
                  </a:cubicBezTo>
                  <a:cubicBezTo>
                    <a:pt x="149774" y="95676"/>
                    <a:pt x="149718" y="95910"/>
                    <a:pt x="149758" y="96144"/>
                  </a:cubicBezTo>
                  <a:cubicBezTo>
                    <a:pt x="149796" y="96377"/>
                    <a:pt x="149923" y="96581"/>
                    <a:pt x="150116" y="96719"/>
                  </a:cubicBezTo>
                  <a:cubicBezTo>
                    <a:pt x="150272" y="96832"/>
                    <a:pt x="150451" y="96885"/>
                    <a:pt x="150630" y="96885"/>
                  </a:cubicBezTo>
                  <a:cubicBezTo>
                    <a:pt x="150905" y="96885"/>
                    <a:pt x="151178" y="96757"/>
                    <a:pt x="151351" y="96516"/>
                  </a:cubicBezTo>
                  <a:cubicBezTo>
                    <a:pt x="151633" y="96119"/>
                    <a:pt x="151542" y="95564"/>
                    <a:pt x="151145" y="95281"/>
                  </a:cubicBezTo>
                  <a:cubicBezTo>
                    <a:pt x="150994" y="95171"/>
                    <a:pt x="150817" y="95116"/>
                    <a:pt x="150635" y="95116"/>
                  </a:cubicBezTo>
                  <a:cubicBezTo>
                    <a:pt x="150591" y="95116"/>
                    <a:pt x="150546" y="95119"/>
                    <a:pt x="150501" y="95126"/>
                  </a:cubicBezTo>
                  <a:lnTo>
                    <a:pt x="144439" y="70126"/>
                  </a:lnTo>
                  <a:cubicBezTo>
                    <a:pt x="144598" y="70068"/>
                    <a:pt x="144742" y="69967"/>
                    <a:pt x="144848" y="69819"/>
                  </a:cubicBezTo>
                  <a:cubicBezTo>
                    <a:pt x="145133" y="69422"/>
                    <a:pt x="145041" y="68869"/>
                    <a:pt x="144643" y="68584"/>
                  </a:cubicBezTo>
                  <a:cubicBezTo>
                    <a:pt x="144489" y="68473"/>
                    <a:pt x="144310" y="68419"/>
                    <a:pt x="144133" y="68419"/>
                  </a:cubicBezTo>
                  <a:cubicBezTo>
                    <a:pt x="143954" y="68419"/>
                    <a:pt x="143776" y="68474"/>
                    <a:pt x="143625" y="68579"/>
                  </a:cubicBezTo>
                  <a:lnTo>
                    <a:pt x="122923" y="42187"/>
                  </a:lnTo>
                  <a:cubicBezTo>
                    <a:pt x="123003" y="42130"/>
                    <a:pt x="123078" y="42066"/>
                    <a:pt x="123137" y="41982"/>
                  </a:cubicBezTo>
                  <a:cubicBezTo>
                    <a:pt x="123422" y="41585"/>
                    <a:pt x="123330" y="41031"/>
                    <a:pt x="122934" y="40747"/>
                  </a:cubicBezTo>
                  <a:cubicBezTo>
                    <a:pt x="122782" y="40638"/>
                    <a:pt x="122603" y="40581"/>
                    <a:pt x="122419" y="40581"/>
                  </a:cubicBezTo>
                  <a:cubicBezTo>
                    <a:pt x="122371" y="40581"/>
                    <a:pt x="122322" y="40585"/>
                    <a:pt x="122273" y="40593"/>
                  </a:cubicBezTo>
                  <a:cubicBezTo>
                    <a:pt x="122040" y="40632"/>
                    <a:pt x="121837" y="40759"/>
                    <a:pt x="121699" y="40952"/>
                  </a:cubicBezTo>
                  <a:cubicBezTo>
                    <a:pt x="121684" y="40972"/>
                    <a:pt x="121674" y="40993"/>
                    <a:pt x="121662" y="41015"/>
                  </a:cubicBezTo>
                  <a:lnTo>
                    <a:pt x="88927" y="19118"/>
                  </a:lnTo>
                  <a:cubicBezTo>
                    <a:pt x="89200" y="18723"/>
                    <a:pt x="89106" y="18178"/>
                    <a:pt x="88714" y="17898"/>
                  </a:cubicBezTo>
                  <a:cubicBezTo>
                    <a:pt x="88558" y="17786"/>
                    <a:pt x="88378" y="17733"/>
                    <a:pt x="88200" y="17733"/>
                  </a:cubicBezTo>
                  <a:cubicBezTo>
                    <a:pt x="87924" y="17733"/>
                    <a:pt x="87652" y="17861"/>
                    <a:pt x="87479" y="18101"/>
                  </a:cubicBezTo>
                  <a:cubicBezTo>
                    <a:pt x="87463" y="18124"/>
                    <a:pt x="87452" y="18149"/>
                    <a:pt x="87437" y="18172"/>
                  </a:cubicBezTo>
                  <a:lnTo>
                    <a:pt x="59626" y="948"/>
                  </a:lnTo>
                  <a:cubicBezTo>
                    <a:pt x="59646" y="651"/>
                    <a:pt x="59520" y="351"/>
                    <a:pt x="59262" y="166"/>
                  </a:cubicBezTo>
                  <a:cubicBezTo>
                    <a:pt x="59111" y="58"/>
                    <a:pt x="58932" y="0"/>
                    <a:pt x="58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0"/>
            <p:cNvSpPr/>
            <p:nvPr/>
          </p:nvSpPr>
          <p:spPr>
            <a:xfrm>
              <a:off x="1522650" y="3538750"/>
              <a:ext cx="2417375" cy="1058350"/>
            </a:xfrm>
            <a:custGeom>
              <a:rect b="b" l="l" r="r" t="t"/>
              <a:pathLst>
                <a:path extrusionOk="0" h="42334" w="96695">
                  <a:moveTo>
                    <a:pt x="1008" y="1"/>
                  </a:moveTo>
                  <a:cubicBezTo>
                    <a:pt x="960" y="1"/>
                    <a:pt x="911" y="5"/>
                    <a:pt x="862" y="13"/>
                  </a:cubicBezTo>
                  <a:cubicBezTo>
                    <a:pt x="628" y="51"/>
                    <a:pt x="424" y="179"/>
                    <a:pt x="285" y="371"/>
                  </a:cubicBezTo>
                  <a:cubicBezTo>
                    <a:pt x="1" y="768"/>
                    <a:pt x="93" y="1321"/>
                    <a:pt x="489" y="1607"/>
                  </a:cubicBezTo>
                  <a:cubicBezTo>
                    <a:pt x="641" y="1716"/>
                    <a:pt x="819" y="1772"/>
                    <a:pt x="1002" y="1772"/>
                  </a:cubicBezTo>
                  <a:cubicBezTo>
                    <a:pt x="1050" y="1772"/>
                    <a:pt x="1100" y="1768"/>
                    <a:pt x="1148" y="1760"/>
                  </a:cubicBezTo>
                  <a:cubicBezTo>
                    <a:pt x="1382" y="1721"/>
                    <a:pt x="1585" y="1594"/>
                    <a:pt x="1724" y="1401"/>
                  </a:cubicBezTo>
                  <a:cubicBezTo>
                    <a:pt x="1775" y="1331"/>
                    <a:pt x="1812" y="1251"/>
                    <a:pt x="1839" y="1170"/>
                  </a:cubicBezTo>
                  <a:lnTo>
                    <a:pt x="49478" y="20273"/>
                  </a:lnTo>
                  <a:cubicBezTo>
                    <a:pt x="49259" y="20661"/>
                    <a:pt x="49358" y="21161"/>
                    <a:pt x="49729" y="21426"/>
                  </a:cubicBezTo>
                  <a:cubicBezTo>
                    <a:pt x="49886" y="21538"/>
                    <a:pt x="50065" y="21592"/>
                    <a:pt x="50244" y="21592"/>
                  </a:cubicBezTo>
                  <a:cubicBezTo>
                    <a:pt x="50520" y="21592"/>
                    <a:pt x="50792" y="21463"/>
                    <a:pt x="50965" y="21223"/>
                  </a:cubicBezTo>
                  <a:cubicBezTo>
                    <a:pt x="50983" y="21196"/>
                    <a:pt x="50997" y="21168"/>
                    <a:pt x="51011" y="21141"/>
                  </a:cubicBezTo>
                  <a:lnTo>
                    <a:pt x="70453" y="38632"/>
                  </a:lnTo>
                  <a:cubicBezTo>
                    <a:pt x="70320" y="38824"/>
                    <a:pt x="70266" y="39053"/>
                    <a:pt x="70304" y="39285"/>
                  </a:cubicBezTo>
                  <a:cubicBezTo>
                    <a:pt x="70342" y="39518"/>
                    <a:pt x="70469" y="39722"/>
                    <a:pt x="70662" y="39860"/>
                  </a:cubicBezTo>
                  <a:cubicBezTo>
                    <a:pt x="70818" y="39972"/>
                    <a:pt x="70998" y="40026"/>
                    <a:pt x="71176" y="40026"/>
                  </a:cubicBezTo>
                  <a:cubicBezTo>
                    <a:pt x="71452" y="40026"/>
                    <a:pt x="71725" y="39897"/>
                    <a:pt x="71897" y="39657"/>
                  </a:cubicBezTo>
                  <a:cubicBezTo>
                    <a:pt x="71957" y="39572"/>
                    <a:pt x="71998" y="39480"/>
                    <a:pt x="72025" y="39385"/>
                  </a:cubicBezTo>
                  <a:lnTo>
                    <a:pt x="94903" y="41502"/>
                  </a:lnTo>
                  <a:cubicBezTo>
                    <a:pt x="94919" y="41758"/>
                    <a:pt x="95040" y="42007"/>
                    <a:pt x="95266" y="42168"/>
                  </a:cubicBezTo>
                  <a:cubicBezTo>
                    <a:pt x="95423" y="42280"/>
                    <a:pt x="95601" y="42334"/>
                    <a:pt x="95781" y="42334"/>
                  </a:cubicBezTo>
                  <a:cubicBezTo>
                    <a:pt x="96056" y="42334"/>
                    <a:pt x="96329" y="42206"/>
                    <a:pt x="96502" y="41965"/>
                  </a:cubicBezTo>
                  <a:cubicBezTo>
                    <a:pt x="96639" y="41772"/>
                    <a:pt x="96694" y="41539"/>
                    <a:pt x="96655" y="41305"/>
                  </a:cubicBezTo>
                  <a:cubicBezTo>
                    <a:pt x="96620" y="41070"/>
                    <a:pt x="96493" y="40865"/>
                    <a:pt x="96301" y="40727"/>
                  </a:cubicBezTo>
                  <a:cubicBezTo>
                    <a:pt x="96148" y="40618"/>
                    <a:pt x="95971" y="40561"/>
                    <a:pt x="95788" y="40561"/>
                  </a:cubicBezTo>
                  <a:cubicBezTo>
                    <a:pt x="95739" y="40561"/>
                    <a:pt x="95690" y="40565"/>
                    <a:pt x="95641" y="40573"/>
                  </a:cubicBezTo>
                  <a:cubicBezTo>
                    <a:pt x="95408" y="40613"/>
                    <a:pt x="95203" y="40739"/>
                    <a:pt x="95065" y="40932"/>
                  </a:cubicBezTo>
                  <a:cubicBezTo>
                    <a:pt x="94993" y="41035"/>
                    <a:pt x="94944" y="41149"/>
                    <a:pt x="94920" y="41266"/>
                  </a:cubicBezTo>
                  <a:lnTo>
                    <a:pt x="72064" y="39153"/>
                  </a:lnTo>
                  <a:cubicBezTo>
                    <a:pt x="72068" y="38873"/>
                    <a:pt x="71940" y="38595"/>
                    <a:pt x="71697" y="38420"/>
                  </a:cubicBezTo>
                  <a:cubicBezTo>
                    <a:pt x="71545" y="38311"/>
                    <a:pt x="71367" y="38254"/>
                    <a:pt x="71183" y="38254"/>
                  </a:cubicBezTo>
                  <a:cubicBezTo>
                    <a:pt x="71134" y="38254"/>
                    <a:pt x="71085" y="38258"/>
                    <a:pt x="71036" y="38266"/>
                  </a:cubicBezTo>
                  <a:cubicBezTo>
                    <a:pt x="70879" y="38292"/>
                    <a:pt x="70737" y="38361"/>
                    <a:pt x="70617" y="38461"/>
                  </a:cubicBezTo>
                  <a:lnTo>
                    <a:pt x="51109" y="20911"/>
                  </a:lnTo>
                  <a:cubicBezTo>
                    <a:pt x="51188" y="20572"/>
                    <a:pt x="51063" y="20203"/>
                    <a:pt x="50764" y="19988"/>
                  </a:cubicBezTo>
                  <a:cubicBezTo>
                    <a:pt x="50609" y="19877"/>
                    <a:pt x="50430" y="19824"/>
                    <a:pt x="50253" y="19824"/>
                  </a:cubicBezTo>
                  <a:cubicBezTo>
                    <a:pt x="50023" y="19824"/>
                    <a:pt x="49796" y="19913"/>
                    <a:pt x="49627" y="20080"/>
                  </a:cubicBezTo>
                  <a:lnTo>
                    <a:pt x="1890" y="937"/>
                  </a:lnTo>
                  <a:cubicBezTo>
                    <a:pt x="1894" y="873"/>
                    <a:pt x="1893" y="807"/>
                    <a:pt x="1881" y="741"/>
                  </a:cubicBezTo>
                  <a:cubicBezTo>
                    <a:pt x="1842" y="507"/>
                    <a:pt x="1715" y="304"/>
                    <a:pt x="1523" y="167"/>
                  </a:cubicBezTo>
                  <a:cubicBezTo>
                    <a:pt x="1371" y="58"/>
                    <a:pt x="1192" y="1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9" name="Google Shape;179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0" name="Google Shape;180;p20"/>
          <p:cNvSpPr txBox="1"/>
          <p:nvPr>
            <p:ph idx="1" type="subTitle"/>
          </p:nvPr>
        </p:nvSpPr>
        <p:spPr>
          <a:xfrm>
            <a:off x="1225674" y="1659425"/>
            <a:ext cx="3218700" cy="12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81" name="Google Shape;181;p20"/>
          <p:cNvSpPr txBox="1"/>
          <p:nvPr>
            <p:ph idx="2" type="subTitle"/>
          </p:nvPr>
        </p:nvSpPr>
        <p:spPr>
          <a:xfrm>
            <a:off x="5052125" y="1659425"/>
            <a:ext cx="3218700" cy="12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82" name="Google Shape;182;p20"/>
          <p:cNvSpPr txBox="1"/>
          <p:nvPr>
            <p:ph idx="3" type="subTitle"/>
          </p:nvPr>
        </p:nvSpPr>
        <p:spPr>
          <a:xfrm>
            <a:off x="1225674" y="3320000"/>
            <a:ext cx="3218700" cy="12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83" name="Google Shape;183;p20"/>
          <p:cNvSpPr txBox="1"/>
          <p:nvPr>
            <p:ph idx="4" type="subTitle"/>
          </p:nvPr>
        </p:nvSpPr>
        <p:spPr>
          <a:xfrm>
            <a:off x="5052125" y="3320000"/>
            <a:ext cx="3218700" cy="12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84" name="Google Shape;184;p20"/>
          <p:cNvSpPr txBox="1"/>
          <p:nvPr>
            <p:ph idx="5" type="subTitle"/>
          </p:nvPr>
        </p:nvSpPr>
        <p:spPr>
          <a:xfrm>
            <a:off x="1225675" y="1331675"/>
            <a:ext cx="3218700" cy="41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85" name="Google Shape;185;p20"/>
          <p:cNvSpPr txBox="1"/>
          <p:nvPr>
            <p:ph idx="6" type="subTitle"/>
          </p:nvPr>
        </p:nvSpPr>
        <p:spPr>
          <a:xfrm>
            <a:off x="1225675" y="2992275"/>
            <a:ext cx="3218700" cy="41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86" name="Google Shape;186;p20"/>
          <p:cNvSpPr txBox="1"/>
          <p:nvPr>
            <p:ph idx="7" type="subTitle"/>
          </p:nvPr>
        </p:nvSpPr>
        <p:spPr>
          <a:xfrm>
            <a:off x="5052099" y="1331675"/>
            <a:ext cx="3218700" cy="41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87" name="Google Shape;187;p20"/>
          <p:cNvSpPr txBox="1"/>
          <p:nvPr>
            <p:ph idx="8" type="subTitle"/>
          </p:nvPr>
        </p:nvSpPr>
        <p:spPr>
          <a:xfrm>
            <a:off x="5052099" y="2992275"/>
            <a:ext cx="3218700" cy="41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4047175" y="2388500"/>
            <a:ext cx="4383600" cy="162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3"/>
          <p:cNvSpPr txBox="1"/>
          <p:nvPr>
            <p:ph hasCustomPrompt="1" idx="2" type="title"/>
          </p:nvPr>
        </p:nvSpPr>
        <p:spPr>
          <a:xfrm>
            <a:off x="4047175" y="1438750"/>
            <a:ext cx="1230300" cy="8814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4416200" y="2886625"/>
            <a:ext cx="4727801" cy="225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21"/>
          <p:cNvGrpSpPr/>
          <p:nvPr/>
        </p:nvGrpSpPr>
        <p:grpSpPr>
          <a:xfrm>
            <a:off x="0" y="0"/>
            <a:ext cx="9144001" cy="5143500"/>
            <a:chOff x="0" y="0"/>
            <a:chExt cx="9144001" cy="5143500"/>
          </a:xfrm>
        </p:grpSpPr>
        <p:pic>
          <p:nvPicPr>
            <p:cNvPr id="190" name="Google Shape;190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 rot="10800000">
              <a:off x="0" y="2052950"/>
              <a:ext cx="4220500" cy="3090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 rot="10800000">
              <a:off x="6764924" y="0"/>
              <a:ext cx="2379077" cy="323733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2" name="Google Shape;192;p21"/>
          <p:cNvGrpSpPr/>
          <p:nvPr/>
        </p:nvGrpSpPr>
        <p:grpSpPr>
          <a:xfrm rot="10800000">
            <a:off x="6704226" y="3811697"/>
            <a:ext cx="4574075" cy="3479350"/>
            <a:chOff x="1522650" y="1117750"/>
            <a:chExt cx="4574075" cy="3479350"/>
          </a:xfrm>
        </p:grpSpPr>
        <p:sp>
          <p:nvSpPr>
            <p:cNvPr id="193" name="Google Shape;193;p21"/>
            <p:cNvSpPr/>
            <p:nvPr/>
          </p:nvSpPr>
          <p:spPr>
            <a:xfrm>
              <a:off x="2305900" y="1117750"/>
              <a:ext cx="3790825" cy="3217100"/>
            </a:xfrm>
            <a:custGeom>
              <a:rect b="b" l="l" r="r" t="t"/>
              <a:pathLst>
                <a:path extrusionOk="0" h="128684" w="151633">
                  <a:moveTo>
                    <a:pt x="59573" y="1190"/>
                  </a:moveTo>
                  <a:lnTo>
                    <a:pt x="87345" y="18391"/>
                  </a:lnTo>
                  <a:cubicBezTo>
                    <a:pt x="87254" y="18737"/>
                    <a:pt x="87376" y="19117"/>
                    <a:pt x="87682" y="19337"/>
                  </a:cubicBezTo>
                  <a:cubicBezTo>
                    <a:pt x="87712" y="19358"/>
                    <a:pt x="87742" y="19374"/>
                    <a:pt x="87773" y="19391"/>
                  </a:cubicBezTo>
                  <a:lnTo>
                    <a:pt x="73089" y="35287"/>
                  </a:lnTo>
                  <a:cubicBezTo>
                    <a:pt x="73041" y="35228"/>
                    <a:pt x="72987" y="35173"/>
                    <a:pt x="72923" y="35127"/>
                  </a:cubicBezTo>
                  <a:cubicBezTo>
                    <a:pt x="72772" y="35017"/>
                    <a:pt x="72594" y="34961"/>
                    <a:pt x="72410" y="34961"/>
                  </a:cubicBezTo>
                  <a:cubicBezTo>
                    <a:pt x="72364" y="34961"/>
                    <a:pt x="72317" y="34964"/>
                    <a:pt x="72269" y="34972"/>
                  </a:cubicBezTo>
                  <a:lnTo>
                    <a:pt x="59361" y="1513"/>
                  </a:lnTo>
                  <a:cubicBezTo>
                    <a:pt x="59397" y="1478"/>
                    <a:pt x="59435" y="1443"/>
                    <a:pt x="59466" y="1400"/>
                  </a:cubicBezTo>
                  <a:cubicBezTo>
                    <a:pt x="59513" y="1335"/>
                    <a:pt x="59546" y="1262"/>
                    <a:pt x="59573" y="1190"/>
                  </a:cubicBezTo>
                  <a:close/>
                  <a:moveTo>
                    <a:pt x="57905" y="1155"/>
                  </a:moveTo>
                  <a:cubicBezTo>
                    <a:pt x="57962" y="1330"/>
                    <a:pt x="58069" y="1490"/>
                    <a:pt x="58229" y="1604"/>
                  </a:cubicBezTo>
                  <a:cubicBezTo>
                    <a:pt x="58385" y="1716"/>
                    <a:pt x="58564" y="1770"/>
                    <a:pt x="58744" y="1770"/>
                  </a:cubicBezTo>
                  <a:cubicBezTo>
                    <a:pt x="58890" y="1770"/>
                    <a:pt x="59035" y="1731"/>
                    <a:pt x="59165" y="1661"/>
                  </a:cubicBezTo>
                  <a:lnTo>
                    <a:pt x="72044" y="35042"/>
                  </a:lnTo>
                  <a:cubicBezTo>
                    <a:pt x="71907" y="35103"/>
                    <a:pt x="71787" y="35197"/>
                    <a:pt x="71696" y="35320"/>
                  </a:cubicBezTo>
                  <a:lnTo>
                    <a:pt x="34939" y="10633"/>
                  </a:lnTo>
                  <a:cubicBezTo>
                    <a:pt x="34967" y="10533"/>
                    <a:pt x="34978" y="10431"/>
                    <a:pt x="34971" y="10330"/>
                  </a:cubicBezTo>
                  <a:lnTo>
                    <a:pt x="57905" y="1155"/>
                  </a:lnTo>
                  <a:close/>
                  <a:moveTo>
                    <a:pt x="34896" y="10886"/>
                  </a:moveTo>
                  <a:lnTo>
                    <a:pt x="71585" y="35528"/>
                  </a:lnTo>
                  <a:cubicBezTo>
                    <a:pt x="71451" y="35873"/>
                    <a:pt x="71547" y="36273"/>
                    <a:pt x="71839" y="36520"/>
                  </a:cubicBezTo>
                  <a:lnTo>
                    <a:pt x="61150" y="46075"/>
                  </a:lnTo>
                  <a:cubicBezTo>
                    <a:pt x="61131" y="46059"/>
                    <a:pt x="61114" y="46040"/>
                    <a:pt x="61092" y="46024"/>
                  </a:cubicBezTo>
                  <a:cubicBezTo>
                    <a:pt x="60938" y="45913"/>
                    <a:pt x="60760" y="45860"/>
                    <a:pt x="60583" y="45860"/>
                  </a:cubicBezTo>
                  <a:cubicBezTo>
                    <a:pt x="60438" y="45860"/>
                    <a:pt x="60294" y="45896"/>
                    <a:pt x="60165" y="45964"/>
                  </a:cubicBezTo>
                  <a:lnTo>
                    <a:pt x="34896" y="10886"/>
                  </a:lnTo>
                  <a:close/>
                  <a:moveTo>
                    <a:pt x="88012" y="19481"/>
                  </a:moveTo>
                  <a:cubicBezTo>
                    <a:pt x="88073" y="19495"/>
                    <a:pt x="88135" y="19503"/>
                    <a:pt x="88199" y="19503"/>
                  </a:cubicBezTo>
                  <a:cubicBezTo>
                    <a:pt x="88236" y="19503"/>
                    <a:pt x="88270" y="19496"/>
                    <a:pt x="88308" y="19491"/>
                  </a:cubicBezTo>
                  <a:lnTo>
                    <a:pt x="90601" y="57808"/>
                  </a:lnTo>
                  <a:cubicBezTo>
                    <a:pt x="90477" y="57828"/>
                    <a:pt x="90359" y="57878"/>
                    <a:pt x="90253" y="57948"/>
                  </a:cubicBezTo>
                  <a:lnTo>
                    <a:pt x="73040" y="36456"/>
                  </a:lnTo>
                  <a:cubicBezTo>
                    <a:pt x="73069" y="36426"/>
                    <a:pt x="73102" y="36397"/>
                    <a:pt x="73126" y="36363"/>
                  </a:cubicBezTo>
                  <a:cubicBezTo>
                    <a:pt x="73264" y="36171"/>
                    <a:pt x="73319" y="35936"/>
                    <a:pt x="73280" y="35702"/>
                  </a:cubicBezTo>
                  <a:cubicBezTo>
                    <a:pt x="73268" y="35629"/>
                    <a:pt x="73244" y="35561"/>
                    <a:pt x="73216" y="35494"/>
                  </a:cubicBezTo>
                  <a:lnTo>
                    <a:pt x="88012" y="19481"/>
                  </a:lnTo>
                  <a:close/>
                  <a:moveTo>
                    <a:pt x="88769" y="19295"/>
                  </a:moveTo>
                  <a:lnTo>
                    <a:pt x="121569" y="41232"/>
                  </a:lnTo>
                  <a:cubicBezTo>
                    <a:pt x="121516" y="41429"/>
                    <a:pt x="121532" y="41636"/>
                    <a:pt x="121612" y="41820"/>
                  </a:cubicBezTo>
                  <a:lnTo>
                    <a:pt x="91516" y="58252"/>
                  </a:lnTo>
                  <a:cubicBezTo>
                    <a:pt x="91455" y="58141"/>
                    <a:pt x="91371" y="58040"/>
                    <a:pt x="91261" y="57962"/>
                  </a:cubicBezTo>
                  <a:cubicBezTo>
                    <a:pt x="91131" y="57868"/>
                    <a:pt x="90984" y="57820"/>
                    <a:pt x="90835" y="57804"/>
                  </a:cubicBezTo>
                  <a:lnTo>
                    <a:pt x="88539" y="19431"/>
                  </a:lnTo>
                  <a:cubicBezTo>
                    <a:pt x="88621" y="19396"/>
                    <a:pt x="88699" y="19354"/>
                    <a:pt x="88769" y="19295"/>
                  </a:cubicBezTo>
                  <a:close/>
                  <a:moveTo>
                    <a:pt x="72858" y="36603"/>
                  </a:moveTo>
                  <a:lnTo>
                    <a:pt x="90079" y="58104"/>
                  </a:lnTo>
                  <a:cubicBezTo>
                    <a:pt x="90062" y="58125"/>
                    <a:pt x="90041" y="58144"/>
                    <a:pt x="90025" y="58165"/>
                  </a:cubicBezTo>
                  <a:cubicBezTo>
                    <a:pt x="89989" y="58216"/>
                    <a:pt x="89960" y="58268"/>
                    <a:pt x="89936" y="58323"/>
                  </a:cubicBezTo>
                  <a:lnTo>
                    <a:pt x="61457" y="46818"/>
                  </a:lnTo>
                  <a:cubicBezTo>
                    <a:pt x="61473" y="46617"/>
                    <a:pt x="61422" y="46416"/>
                    <a:pt x="61307" y="46247"/>
                  </a:cubicBezTo>
                  <a:lnTo>
                    <a:pt x="72044" y="36651"/>
                  </a:lnTo>
                  <a:cubicBezTo>
                    <a:pt x="72160" y="36702"/>
                    <a:pt x="72283" y="36731"/>
                    <a:pt x="72406" y="36731"/>
                  </a:cubicBezTo>
                  <a:cubicBezTo>
                    <a:pt x="72565" y="36731"/>
                    <a:pt x="72719" y="36684"/>
                    <a:pt x="72858" y="36603"/>
                  </a:cubicBezTo>
                  <a:close/>
                  <a:moveTo>
                    <a:pt x="29406" y="22188"/>
                  </a:moveTo>
                  <a:lnTo>
                    <a:pt x="59857" y="46227"/>
                  </a:lnTo>
                  <a:cubicBezTo>
                    <a:pt x="59573" y="46625"/>
                    <a:pt x="59665" y="47178"/>
                    <a:pt x="60061" y="47462"/>
                  </a:cubicBezTo>
                  <a:cubicBezTo>
                    <a:pt x="60098" y="47488"/>
                    <a:pt x="60135" y="47509"/>
                    <a:pt x="60173" y="47529"/>
                  </a:cubicBezTo>
                  <a:lnTo>
                    <a:pt x="58655" y="58545"/>
                  </a:lnTo>
                  <a:cubicBezTo>
                    <a:pt x="58595" y="58532"/>
                    <a:pt x="58534" y="58525"/>
                    <a:pt x="58473" y="58525"/>
                  </a:cubicBezTo>
                  <a:cubicBezTo>
                    <a:pt x="58354" y="58525"/>
                    <a:pt x="58236" y="58550"/>
                    <a:pt x="58125" y="58596"/>
                  </a:cubicBezTo>
                  <a:lnTo>
                    <a:pt x="29406" y="22188"/>
                  </a:lnTo>
                  <a:close/>
                  <a:moveTo>
                    <a:pt x="16326" y="26247"/>
                  </a:moveTo>
                  <a:lnTo>
                    <a:pt x="57750" y="58893"/>
                  </a:lnTo>
                  <a:cubicBezTo>
                    <a:pt x="57750" y="58894"/>
                    <a:pt x="57749" y="58894"/>
                    <a:pt x="57748" y="58895"/>
                  </a:cubicBezTo>
                  <a:cubicBezTo>
                    <a:pt x="57632" y="59054"/>
                    <a:pt x="57582" y="59240"/>
                    <a:pt x="57584" y="59421"/>
                  </a:cubicBezTo>
                  <a:lnTo>
                    <a:pt x="33209" y="61477"/>
                  </a:lnTo>
                  <a:cubicBezTo>
                    <a:pt x="33171" y="61253"/>
                    <a:pt x="33049" y="61044"/>
                    <a:pt x="32851" y="60900"/>
                  </a:cubicBezTo>
                  <a:cubicBezTo>
                    <a:pt x="32696" y="60788"/>
                    <a:pt x="32515" y="60735"/>
                    <a:pt x="32336" y="60735"/>
                  </a:cubicBezTo>
                  <a:cubicBezTo>
                    <a:pt x="32231" y="60735"/>
                    <a:pt x="32126" y="60753"/>
                    <a:pt x="32028" y="60789"/>
                  </a:cubicBezTo>
                  <a:lnTo>
                    <a:pt x="16086" y="26436"/>
                  </a:lnTo>
                  <a:cubicBezTo>
                    <a:pt x="16176" y="26387"/>
                    <a:pt x="16257" y="26325"/>
                    <a:pt x="16326" y="26247"/>
                  </a:cubicBezTo>
                  <a:close/>
                  <a:moveTo>
                    <a:pt x="57622" y="59652"/>
                  </a:moveTo>
                  <a:cubicBezTo>
                    <a:pt x="57674" y="59839"/>
                    <a:pt x="57783" y="60008"/>
                    <a:pt x="57952" y="60129"/>
                  </a:cubicBezTo>
                  <a:cubicBezTo>
                    <a:pt x="58054" y="60201"/>
                    <a:pt x="58165" y="60247"/>
                    <a:pt x="58279" y="60272"/>
                  </a:cubicBezTo>
                  <a:lnTo>
                    <a:pt x="55785" y="68604"/>
                  </a:lnTo>
                  <a:cubicBezTo>
                    <a:pt x="55759" y="68602"/>
                    <a:pt x="55732" y="68601"/>
                    <a:pt x="55705" y="68601"/>
                  </a:cubicBezTo>
                  <a:cubicBezTo>
                    <a:pt x="55430" y="68601"/>
                    <a:pt x="55160" y="68726"/>
                    <a:pt x="54987" y="68966"/>
                  </a:cubicBezTo>
                  <a:cubicBezTo>
                    <a:pt x="54939" y="69034"/>
                    <a:pt x="54905" y="69108"/>
                    <a:pt x="54878" y="69182"/>
                  </a:cubicBezTo>
                  <a:lnTo>
                    <a:pt x="33192" y="61843"/>
                  </a:lnTo>
                  <a:cubicBezTo>
                    <a:pt x="33203" y="61799"/>
                    <a:pt x="33210" y="61755"/>
                    <a:pt x="33214" y="61709"/>
                  </a:cubicBezTo>
                  <a:lnTo>
                    <a:pt x="57622" y="59652"/>
                  </a:lnTo>
                  <a:close/>
                  <a:moveTo>
                    <a:pt x="61404" y="47049"/>
                  </a:moveTo>
                  <a:lnTo>
                    <a:pt x="89872" y="58550"/>
                  </a:lnTo>
                  <a:cubicBezTo>
                    <a:pt x="89825" y="58868"/>
                    <a:pt x="89949" y="59201"/>
                    <a:pt x="90228" y="59401"/>
                  </a:cubicBezTo>
                  <a:cubicBezTo>
                    <a:pt x="90327" y="59471"/>
                    <a:pt x="90435" y="59515"/>
                    <a:pt x="90546" y="59541"/>
                  </a:cubicBezTo>
                  <a:lnTo>
                    <a:pt x="88027" y="76730"/>
                  </a:lnTo>
                  <a:cubicBezTo>
                    <a:pt x="88011" y="76729"/>
                    <a:pt x="87994" y="76729"/>
                    <a:pt x="87977" y="76729"/>
                  </a:cubicBezTo>
                  <a:cubicBezTo>
                    <a:pt x="87931" y="76729"/>
                    <a:pt x="87884" y="76732"/>
                    <a:pt x="87837" y="76740"/>
                  </a:cubicBezTo>
                  <a:cubicBezTo>
                    <a:pt x="87715" y="76760"/>
                    <a:pt x="87603" y="76805"/>
                    <a:pt x="87501" y="76869"/>
                  </a:cubicBezTo>
                  <a:lnTo>
                    <a:pt x="61265" y="47294"/>
                  </a:lnTo>
                  <a:cubicBezTo>
                    <a:pt x="61275" y="47282"/>
                    <a:pt x="61288" y="47273"/>
                    <a:pt x="61297" y="47259"/>
                  </a:cubicBezTo>
                  <a:cubicBezTo>
                    <a:pt x="61344" y="47194"/>
                    <a:pt x="61377" y="47123"/>
                    <a:pt x="61404" y="47049"/>
                  </a:cubicBezTo>
                  <a:close/>
                  <a:moveTo>
                    <a:pt x="61096" y="47455"/>
                  </a:moveTo>
                  <a:lnTo>
                    <a:pt x="87328" y="77024"/>
                  </a:lnTo>
                  <a:cubicBezTo>
                    <a:pt x="87322" y="77033"/>
                    <a:pt x="87314" y="77039"/>
                    <a:pt x="87308" y="77047"/>
                  </a:cubicBezTo>
                  <a:lnTo>
                    <a:pt x="59297" y="59712"/>
                  </a:lnTo>
                  <a:cubicBezTo>
                    <a:pt x="59429" y="59348"/>
                    <a:pt x="59315" y="58926"/>
                    <a:pt x="58985" y="58689"/>
                  </a:cubicBezTo>
                  <a:cubicBezTo>
                    <a:pt x="58952" y="58665"/>
                    <a:pt x="58916" y="58648"/>
                    <a:pt x="58882" y="58628"/>
                  </a:cubicBezTo>
                  <a:lnTo>
                    <a:pt x="60400" y="47607"/>
                  </a:lnTo>
                  <a:cubicBezTo>
                    <a:pt x="60459" y="47619"/>
                    <a:pt x="60519" y="47627"/>
                    <a:pt x="60578" y="47627"/>
                  </a:cubicBezTo>
                  <a:cubicBezTo>
                    <a:pt x="60762" y="47627"/>
                    <a:pt x="60943" y="47564"/>
                    <a:pt x="61096" y="47455"/>
                  </a:cubicBezTo>
                  <a:close/>
                  <a:moveTo>
                    <a:pt x="59189" y="59922"/>
                  </a:moveTo>
                  <a:lnTo>
                    <a:pt x="87178" y="77244"/>
                  </a:lnTo>
                  <a:cubicBezTo>
                    <a:pt x="87172" y="77259"/>
                    <a:pt x="87166" y="77275"/>
                    <a:pt x="87161" y="77291"/>
                  </a:cubicBezTo>
                  <a:lnTo>
                    <a:pt x="56571" y="69673"/>
                  </a:lnTo>
                  <a:cubicBezTo>
                    <a:pt x="56646" y="69338"/>
                    <a:pt x="56520" y="68976"/>
                    <a:pt x="56224" y="68763"/>
                  </a:cubicBezTo>
                  <a:cubicBezTo>
                    <a:pt x="56157" y="68717"/>
                    <a:pt x="56087" y="68682"/>
                    <a:pt x="56015" y="68656"/>
                  </a:cubicBezTo>
                  <a:lnTo>
                    <a:pt x="58519" y="60290"/>
                  </a:lnTo>
                  <a:cubicBezTo>
                    <a:pt x="58777" y="60275"/>
                    <a:pt x="59025" y="60152"/>
                    <a:pt x="59188" y="59926"/>
                  </a:cubicBezTo>
                  <a:cubicBezTo>
                    <a:pt x="59189" y="59924"/>
                    <a:pt x="59189" y="59923"/>
                    <a:pt x="59189" y="59922"/>
                  </a:cubicBezTo>
                  <a:close/>
                  <a:moveTo>
                    <a:pt x="6382" y="54567"/>
                  </a:moveTo>
                  <a:lnTo>
                    <a:pt x="31456" y="61554"/>
                  </a:lnTo>
                  <a:cubicBezTo>
                    <a:pt x="31440" y="61772"/>
                    <a:pt x="31506" y="61990"/>
                    <a:pt x="31643" y="62166"/>
                  </a:cubicBezTo>
                  <a:lnTo>
                    <a:pt x="15546" y="78173"/>
                  </a:lnTo>
                  <a:cubicBezTo>
                    <a:pt x="15506" y="78130"/>
                    <a:pt x="15461" y="78092"/>
                    <a:pt x="15414" y="78055"/>
                  </a:cubicBezTo>
                  <a:cubicBezTo>
                    <a:pt x="15260" y="77944"/>
                    <a:pt x="15081" y="77892"/>
                    <a:pt x="14905" y="77892"/>
                  </a:cubicBezTo>
                  <a:cubicBezTo>
                    <a:pt x="14826" y="77892"/>
                    <a:pt x="14747" y="77902"/>
                    <a:pt x="14671" y="77923"/>
                  </a:cubicBezTo>
                  <a:lnTo>
                    <a:pt x="6061" y="55104"/>
                  </a:lnTo>
                  <a:cubicBezTo>
                    <a:pt x="6125" y="55054"/>
                    <a:pt x="6183" y="54997"/>
                    <a:pt x="6233" y="54928"/>
                  </a:cubicBezTo>
                  <a:cubicBezTo>
                    <a:pt x="6313" y="54818"/>
                    <a:pt x="6360" y="54692"/>
                    <a:pt x="6382" y="54567"/>
                  </a:cubicBezTo>
                  <a:close/>
                  <a:moveTo>
                    <a:pt x="91099" y="59489"/>
                  </a:moveTo>
                  <a:lnTo>
                    <a:pt x="104457" y="79682"/>
                  </a:lnTo>
                  <a:cubicBezTo>
                    <a:pt x="104363" y="79741"/>
                    <a:pt x="104277" y="79819"/>
                    <a:pt x="104210" y="79913"/>
                  </a:cubicBezTo>
                  <a:cubicBezTo>
                    <a:pt x="104146" y="80003"/>
                    <a:pt x="104103" y="80102"/>
                    <a:pt x="104076" y="80204"/>
                  </a:cubicBezTo>
                  <a:lnTo>
                    <a:pt x="88866" y="77650"/>
                  </a:lnTo>
                  <a:cubicBezTo>
                    <a:pt x="88877" y="77362"/>
                    <a:pt x="88749" y="77075"/>
                    <a:pt x="88499" y="76896"/>
                  </a:cubicBezTo>
                  <a:cubicBezTo>
                    <a:pt x="88425" y="76842"/>
                    <a:pt x="88344" y="76806"/>
                    <a:pt x="88260" y="76778"/>
                  </a:cubicBezTo>
                  <a:lnTo>
                    <a:pt x="90783" y="59563"/>
                  </a:lnTo>
                  <a:cubicBezTo>
                    <a:pt x="90892" y="59558"/>
                    <a:pt x="90999" y="59534"/>
                    <a:pt x="91099" y="59489"/>
                  </a:cubicBezTo>
                  <a:close/>
                  <a:moveTo>
                    <a:pt x="33100" y="62061"/>
                  </a:moveTo>
                  <a:lnTo>
                    <a:pt x="54828" y="69413"/>
                  </a:lnTo>
                  <a:cubicBezTo>
                    <a:pt x="54804" y="69712"/>
                    <a:pt x="54931" y="70016"/>
                    <a:pt x="55192" y="70201"/>
                  </a:cubicBezTo>
                  <a:cubicBezTo>
                    <a:pt x="55275" y="70262"/>
                    <a:pt x="55369" y="70305"/>
                    <a:pt x="55466" y="70333"/>
                  </a:cubicBezTo>
                  <a:lnTo>
                    <a:pt x="54144" y="97291"/>
                  </a:lnTo>
                  <a:cubicBezTo>
                    <a:pt x="54112" y="97293"/>
                    <a:pt x="54080" y="97293"/>
                    <a:pt x="54049" y="97298"/>
                  </a:cubicBezTo>
                  <a:cubicBezTo>
                    <a:pt x="53964" y="97313"/>
                    <a:pt x="53885" y="97342"/>
                    <a:pt x="53809" y="97378"/>
                  </a:cubicBezTo>
                  <a:lnTo>
                    <a:pt x="32845" y="62338"/>
                  </a:lnTo>
                  <a:cubicBezTo>
                    <a:pt x="32924" y="62281"/>
                    <a:pt x="32998" y="62217"/>
                    <a:pt x="33057" y="62136"/>
                  </a:cubicBezTo>
                  <a:cubicBezTo>
                    <a:pt x="33074" y="62112"/>
                    <a:pt x="33085" y="62086"/>
                    <a:pt x="33100" y="62061"/>
                  </a:cubicBezTo>
                  <a:close/>
                  <a:moveTo>
                    <a:pt x="56487" y="69893"/>
                  </a:moveTo>
                  <a:lnTo>
                    <a:pt x="87105" y="77517"/>
                  </a:lnTo>
                  <a:cubicBezTo>
                    <a:pt x="87088" y="77681"/>
                    <a:pt x="87116" y="77843"/>
                    <a:pt x="87186" y="77992"/>
                  </a:cubicBezTo>
                  <a:lnTo>
                    <a:pt x="54942" y="97700"/>
                  </a:lnTo>
                  <a:cubicBezTo>
                    <a:pt x="54883" y="97604"/>
                    <a:pt x="54803" y="97519"/>
                    <a:pt x="54708" y="97452"/>
                  </a:cubicBezTo>
                  <a:cubicBezTo>
                    <a:pt x="54609" y="97379"/>
                    <a:pt x="54496" y="97331"/>
                    <a:pt x="54379" y="97305"/>
                  </a:cubicBezTo>
                  <a:lnTo>
                    <a:pt x="55700" y="70367"/>
                  </a:lnTo>
                  <a:lnTo>
                    <a:pt x="55705" y="70367"/>
                  </a:lnTo>
                  <a:cubicBezTo>
                    <a:pt x="55753" y="70367"/>
                    <a:pt x="55802" y="70364"/>
                    <a:pt x="55850" y="70355"/>
                  </a:cubicBezTo>
                  <a:cubicBezTo>
                    <a:pt x="56084" y="70317"/>
                    <a:pt x="56287" y="70190"/>
                    <a:pt x="56427" y="69997"/>
                  </a:cubicBezTo>
                  <a:cubicBezTo>
                    <a:pt x="56450" y="69964"/>
                    <a:pt x="56468" y="69927"/>
                    <a:pt x="56487" y="69893"/>
                  </a:cubicBezTo>
                  <a:close/>
                  <a:moveTo>
                    <a:pt x="31811" y="62331"/>
                  </a:moveTo>
                  <a:cubicBezTo>
                    <a:pt x="31814" y="62333"/>
                    <a:pt x="31817" y="62338"/>
                    <a:pt x="31821" y="62340"/>
                  </a:cubicBezTo>
                  <a:cubicBezTo>
                    <a:pt x="31978" y="62452"/>
                    <a:pt x="32156" y="62506"/>
                    <a:pt x="32336" y="62506"/>
                  </a:cubicBezTo>
                  <a:cubicBezTo>
                    <a:pt x="32439" y="62506"/>
                    <a:pt x="32539" y="62482"/>
                    <a:pt x="32636" y="62447"/>
                  </a:cubicBezTo>
                  <a:lnTo>
                    <a:pt x="53611" y="97508"/>
                  </a:lnTo>
                  <a:cubicBezTo>
                    <a:pt x="53561" y="97551"/>
                    <a:pt x="53513" y="97602"/>
                    <a:pt x="53473" y="97657"/>
                  </a:cubicBezTo>
                  <a:cubicBezTo>
                    <a:pt x="53449" y="97691"/>
                    <a:pt x="53432" y="97726"/>
                    <a:pt x="53414" y="97761"/>
                  </a:cubicBezTo>
                  <a:lnTo>
                    <a:pt x="15678" y="79186"/>
                  </a:lnTo>
                  <a:cubicBezTo>
                    <a:pt x="15816" y="78926"/>
                    <a:pt x="15811" y="78622"/>
                    <a:pt x="15682" y="78371"/>
                  </a:cubicBezTo>
                  <a:lnTo>
                    <a:pt x="31811" y="62331"/>
                  </a:lnTo>
                  <a:close/>
                  <a:moveTo>
                    <a:pt x="1615" y="71499"/>
                  </a:moveTo>
                  <a:lnTo>
                    <a:pt x="14037" y="78573"/>
                  </a:lnTo>
                  <a:cubicBezTo>
                    <a:pt x="13958" y="78911"/>
                    <a:pt x="14084" y="79279"/>
                    <a:pt x="14383" y="79494"/>
                  </a:cubicBezTo>
                  <a:cubicBezTo>
                    <a:pt x="14539" y="79606"/>
                    <a:pt x="14719" y="79660"/>
                    <a:pt x="14898" y="79660"/>
                  </a:cubicBezTo>
                  <a:cubicBezTo>
                    <a:pt x="15136" y="79660"/>
                    <a:pt x="15368" y="79558"/>
                    <a:pt x="15538" y="79377"/>
                  </a:cubicBezTo>
                  <a:lnTo>
                    <a:pt x="53328" y="97978"/>
                  </a:lnTo>
                  <a:cubicBezTo>
                    <a:pt x="53297" y="98118"/>
                    <a:pt x="53305" y="98265"/>
                    <a:pt x="53342" y="98402"/>
                  </a:cubicBezTo>
                  <a:lnTo>
                    <a:pt x="44172" y="100939"/>
                  </a:lnTo>
                  <a:cubicBezTo>
                    <a:pt x="44109" y="100823"/>
                    <a:pt x="44023" y="100722"/>
                    <a:pt x="43914" y="100644"/>
                  </a:cubicBezTo>
                  <a:cubicBezTo>
                    <a:pt x="43762" y="100534"/>
                    <a:pt x="43583" y="100477"/>
                    <a:pt x="43400" y="100477"/>
                  </a:cubicBezTo>
                  <a:cubicBezTo>
                    <a:pt x="43351" y="100477"/>
                    <a:pt x="43302" y="100481"/>
                    <a:pt x="43253" y="100489"/>
                  </a:cubicBezTo>
                  <a:cubicBezTo>
                    <a:pt x="43020" y="100528"/>
                    <a:pt x="42817" y="100655"/>
                    <a:pt x="42677" y="100848"/>
                  </a:cubicBezTo>
                  <a:cubicBezTo>
                    <a:pt x="42516" y="101072"/>
                    <a:pt x="42479" y="101346"/>
                    <a:pt x="42546" y="101594"/>
                  </a:cubicBezTo>
                  <a:lnTo>
                    <a:pt x="31935" y="108097"/>
                  </a:lnTo>
                  <a:cubicBezTo>
                    <a:pt x="31872" y="107978"/>
                    <a:pt x="31783" y="107872"/>
                    <a:pt x="31671" y="107790"/>
                  </a:cubicBezTo>
                  <a:cubicBezTo>
                    <a:pt x="31516" y="107679"/>
                    <a:pt x="31337" y="107626"/>
                    <a:pt x="31160" y="107626"/>
                  </a:cubicBezTo>
                  <a:cubicBezTo>
                    <a:pt x="30986" y="107626"/>
                    <a:pt x="30812" y="107678"/>
                    <a:pt x="30664" y="107776"/>
                  </a:cubicBezTo>
                  <a:lnTo>
                    <a:pt x="1598" y="71519"/>
                  </a:lnTo>
                  <a:cubicBezTo>
                    <a:pt x="1603" y="71511"/>
                    <a:pt x="1609" y="71506"/>
                    <a:pt x="1615" y="71499"/>
                  </a:cubicBezTo>
                  <a:close/>
                  <a:moveTo>
                    <a:pt x="87314" y="78191"/>
                  </a:moveTo>
                  <a:cubicBezTo>
                    <a:pt x="87360" y="78243"/>
                    <a:pt x="87409" y="78293"/>
                    <a:pt x="87467" y="78334"/>
                  </a:cubicBezTo>
                  <a:cubicBezTo>
                    <a:pt x="87623" y="78447"/>
                    <a:pt x="87803" y="78500"/>
                    <a:pt x="87981" y="78500"/>
                  </a:cubicBezTo>
                  <a:cubicBezTo>
                    <a:pt x="88023" y="78500"/>
                    <a:pt x="88063" y="78493"/>
                    <a:pt x="88103" y="78485"/>
                  </a:cubicBezTo>
                  <a:lnTo>
                    <a:pt x="95457" y="108915"/>
                  </a:lnTo>
                  <a:cubicBezTo>
                    <a:pt x="95228" y="108955"/>
                    <a:pt x="95026" y="109080"/>
                    <a:pt x="94890" y="109271"/>
                  </a:cubicBezTo>
                  <a:cubicBezTo>
                    <a:pt x="94886" y="109276"/>
                    <a:pt x="94884" y="109281"/>
                    <a:pt x="94880" y="109287"/>
                  </a:cubicBezTo>
                  <a:lnTo>
                    <a:pt x="55049" y="98390"/>
                  </a:lnTo>
                  <a:cubicBezTo>
                    <a:pt x="55079" y="98272"/>
                    <a:pt x="55087" y="98149"/>
                    <a:pt x="55066" y="98026"/>
                  </a:cubicBezTo>
                  <a:cubicBezTo>
                    <a:pt x="55060" y="97989"/>
                    <a:pt x="55048" y="97954"/>
                    <a:pt x="55038" y="97917"/>
                  </a:cubicBezTo>
                  <a:lnTo>
                    <a:pt x="87314" y="78191"/>
                  </a:lnTo>
                  <a:close/>
                  <a:moveTo>
                    <a:pt x="42637" y="101815"/>
                  </a:moveTo>
                  <a:cubicBezTo>
                    <a:pt x="42697" y="101917"/>
                    <a:pt x="42779" y="102009"/>
                    <a:pt x="42882" y="102083"/>
                  </a:cubicBezTo>
                  <a:cubicBezTo>
                    <a:pt x="43034" y="102192"/>
                    <a:pt x="43212" y="102249"/>
                    <a:pt x="43395" y="102249"/>
                  </a:cubicBezTo>
                  <a:cubicBezTo>
                    <a:pt x="43443" y="102249"/>
                    <a:pt x="43493" y="102245"/>
                    <a:pt x="43541" y="102237"/>
                  </a:cubicBezTo>
                  <a:cubicBezTo>
                    <a:pt x="43588" y="102229"/>
                    <a:pt x="43633" y="102216"/>
                    <a:pt x="43679" y="102201"/>
                  </a:cubicBezTo>
                  <a:lnTo>
                    <a:pt x="55444" y="118817"/>
                  </a:lnTo>
                  <a:cubicBezTo>
                    <a:pt x="55361" y="118874"/>
                    <a:pt x="55285" y="118944"/>
                    <a:pt x="55225" y="119027"/>
                  </a:cubicBezTo>
                  <a:cubicBezTo>
                    <a:pt x="55134" y="119155"/>
                    <a:pt x="55081" y="119302"/>
                    <a:pt x="55066" y="119454"/>
                  </a:cubicBezTo>
                  <a:lnTo>
                    <a:pt x="38399" y="118443"/>
                  </a:lnTo>
                  <a:lnTo>
                    <a:pt x="31738" y="109173"/>
                  </a:lnTo>
                  <a:cubicBezTo>
                    <a:pt x="31789" y="109128"/>
                    <a:pt x="31835" y="109080"/>
                    <a:pt x="31876" y="109025"/>
                  </a:cubicBezTo>
                  <a:cubicBezTo>
                    <a:pt x="32014" y="108832"/>
                    <a:pt x="32069" y="108598"/>
                    <a:pt x="32030" y="108364"/>
                  </a:cubicBezTo>
                  <a:cubicBezTo>
                    <a:pt x="32027" y="108350"/>
                    <a:pt x="32021" y="108336"/>
                    <a:pt x="32017" y="108321"/>
                  </a:cubicBezTo>
                  <a:lnTo>
                    <a:pt x="42637" y="101815"/>
                  </a:lnTo>
                  <a:close/>
                  <a:moveTo>
                    <a:pt x="54958" y="98612"/>
                  </a:moveTo>
                  <a:lnTo>
                    <a:pt x="94775" y="109505"/>
                  </a:lnTo>
                  <a:cubicBezTo>
                    <a:pt x="94674" y="109802"/>
                    <a:pt x="94737" y="110137"/>
                    <a:pt x="94949" y="110374"/>
                  </a:cubicBezTo>
                  <a:lnTo>
                    <a:pt x="79975" y="127087"/>
                  </a:lnTo>
                  <a:cubicBezTo>
                    <a:pt x="79970" y="127084"/>
                    <a:pt x="79968" y="127081"/>
                    <a:pt x="79965" y="127079"/>
                  </a:cubicBezTo>
                  <a:cubicBezTo>
                    <a:pt x="79813" y="126970"/>
                    <a:pt x="79634" y="126913"/>
                    <a:pt x="79451" y="126913"/>
                  </a:cubicBezTo>
                  <a:cubicBezTo>
                    <a:pt x="79403" y="126913"/>
                    <a:pt x="79354" y="126917"/>
                    <a:pt x="79305" y="126925"/>
                  </a:cubicBezTo>
                  <a:cubicBezTo>
                    <a:pt x="79089" y="126960"/>
                    <a:pt x="78902" y="127074"/>
                    <a:pt x="78766" y="127242"/>
                  </a:cubicBezTo>
                  <a:lnTo>
                    <a:pt x="44129" y="101861"/>
                  </a:lnTo>
                  <a:cubicBezTo>
                    <a:pt x="44257" y="101672"/>
                    <a:pt x="44310" y="101447"/>
                    <a:pt x="44272" y="101221"/>
                  </a:cubicBezTo>
                  <a:cubicBezTo>
                    <a:pt x="44268" y="101201"/>
                    <a:pt x="44262" y="101182"/>
                    <a:pt x="44256" y="101162"/>
                  </a:cubicBezTo>
                  <a:lnTo>
                    <a:pt x="53432" y="98624"/>
                  </a:lnTo>
                  <a:cubicBezTo>
                    <a:pt x="53492" y="98727"/>
                    <a:pt x="53573" y="98820"/>
                    <a:pt x="53678" y="98895"/>
                  </a:cubicBezTo>
                  <a:cubicBezTo>
                    <a:pt x="53834" y="99007"/>
                    <a:pt x="54013" y="99061"/>
                    <a:pt x="54193" y="99061"/>
                  </a:cubicBezTo>
                  <a:cubicBezTo>
                    <a:pt x="54468" y="99061"/>
                    <a:pt x="54740" y="98932"/>
                    <a:pt x="54914" y="98692"/>
                  </a:cubicBezTo>
                  <a:cubicBezTo>
                    <a:pt x="54931" y="98666"/>
                    <a:pt x="54943" y="98639"/>
                    <a:pt x="54958" y="98612"/>
                  </a:cubicBezTo>
                  <a:close/>
                  <a:moveTo>
                    <a:pt x="58749" y="0"/>
                  </a:moveTo>
                  <a:cubicBezTo>
                    <a:pt x="58700" y="0"/>
                    <a:pt x="58651" y="4"/>
                    <a:pt x="58601" y="13"/>
                  </a:cubicBezTo>
                  <a:cubicBezTo>
                    <a:pt x="58368" y="51"/>
                    <a:pt x="58165" y="178"/>
                    <a:pt x="58026" y="371"/>
                  </a:cubicBezTo>
                  <a:cubicBezTo>
                    <a:pt x="57906" y="537"/>
                    <a:pt x="57857" y="730"/>
                    <a:pt x="57863" y="922"/>
                  </a:cubicBezTo>
                  <a:lnTo>
                    <a:pt x="34925" y="10097"/>
                  </a:lnTo>
                  <a:cubicBezTo>
                    <a:pt x="34868" y="9931"/>
                    <a:pt x="34761" y="9780"/>
                    <a:pt x="34608" y="9669"/>
                  </a:cubicBezTo>
                  <a:cubicBezTo>
                    <a:pt x="34451" y="9557"/>
                    <a:pt x="34271" y="9503"/>
                    <a:pt x="34092" y="9503"/>
                  </a:cubicBezTo>
                  <a:cubicBezTo>
                    <a:pt x="33816" y="9503"/>
                    <a:pt x="33545" y="9631"/>
                    <a:pt x="33372" y="9872"/>
                  </a:cubicBezTo>
                  <a:cubicBezTo>
                    <a:pt x="33234" y="10064"/>
                    <a:pt x="33180" y="10299"/>
                    <a:pt x="33218" y="10533"/>
                  </a:cubicBezTo>
                  <a:cubicBezTo>
                    <a:pt x="33257" y="10766"/>
                    <a:pt x="33384" y="10969"/>
                    <a:pt x="33577" y="11108"/>
                  </a:cubicBezTo>
                  <a:cubicBezTo>
                    <a:pt x="33733" y="11221"/>
                    <a:pt x="33912" y="11274"/>
                    <a:pt x="34091" y="11274"/>
                  </a:cubicBezTo>
                  <a:cubicBezTo>
                    <a:pt x="34316" y="11274"/>
                    <a:pt x="34535" y="11185"/>
                    <a:pt x="34704" y="11023"/>
                  </a:cubicBezTo>
                  <a:lnTo>
                    <a:pt x="59844" y="45919"/>
                  </a:lnTo>
                  <a:lnTo>
                    <a:pt x="59844" y="45919"/>
                  </a:lnTo>
                  <a:lnTo>
                    <a:pt x="29110" y="21654"/>
                  </a:lnTo>
                  <a:cubicBezTo>
                    <a:pt x="29111" y="21652"/>
                    <a:pt x="29113" y="21651"/>
                    <a:pt x="29117" y="21648"/>
                  </a:cubicBezTo>
                  <a:cubicBezTo>
                    <a:pt x="29401" y="21251"/>
                    <a:pt x="29309" y="20697"/>
                    <a:pt x="28913" y="20413"/>
                  </a:cubicBezTo>
                  <a:cubicBezTo>
                    <a:pt x="28757" y="20301"/>
                    <a:pt x="28577" y="20247"/>
                    <a:pt x="28399" y="20247"/>
                  </a:cubicBezTo>
                  <a:cubicBezTo>
                    <a:pt x="28122" y="20247"/>
                    <a:pt x="27850" y="20375"/>
                    <a:pt x="27678" y="20616"/>
                  </a:cubicBezTo>
                  <a:cubicBezTo>
                    <a:pt x="27393" y="21013"/>
                    <a:pt x="27485" y="21567"/>
                    <a:pt x="27881" y="21851"/>
                  </a:cubicBezTo>
                  <a:cubicBezTo>
                    <a:pt x="28037" y="21963"/>
                    <a:pt x="28217" y="22017"/>
                    <a:pt x="28396" y="22017"/>
                  </a:cubicBezTo>
                  <a:cubicBezTo>
                    <a:pt x="28561" y="22017"/>
                    <a:pt x="28722" y="21967"/>
                    <a:pt x="28864" y="21877"/>
                  </a:cubicBezTo>
                  <a:lnTo>
                    <a:pt x="57922" y="58717"/>
                  </a:lnTo>
                  <a:cubicBezTo>
                    <a:pt x="57920" y="58718"/>
                    <a:pt x="57919" y="58719"/>
                    <a:pt x="57916" y="58723"/>
                  </a:cubicBezTo>
                  <a:lnTo>
                    <a:pt x="16459" y="26054"/>
                  </a:lnTo>
                  <a:cubicBezTo>
                    <a:pt x="16652" y="25671"/>
                    <a:pt x="16546" y="25194"/>
                    <a:pt x="16188" y="24937"/>
                  </a:cubicBezTo>
                  <a:cubicBezTo>
                    <a:pt x="16032" y="24825"/>
                    <a:pt x="15851" y="24771"/>
                    <a:pt x="15672" y="24771"/>
                  </a:cubicBezTo>
                  <a:cubicBezTo>
                    <a:pt x="15397" y="24771"/>
                    <a:pt x="15125" y="24899"/>
                    <a:pt x="14952" y="25140"/>
                  </a:cubicBezTo>
                  <a:cubicBezTo>
                    <a:pt x="14668" y="25537"/>
                    <a:pt x="14760" y="26091"/>
                    <a:pt x="15155" y="26375"/>
                  </a:cubicBezTo>
                  <a:cubicBezTo>
                    <a:pt x="15308" y="26486"/>
                    <a:pt x="15486" y="26541"/>
                    <a:pt x="15671" y="26541"/>
                  </a:cubicBezTo>
                  <a:cubicBezTo>
                    <a:pt x="15719" y="26541"/>
                    <a:pt x="15768" y="26537"/>
                    <a:pt x="15816" y="26529"/>
                  </a:cubicBezTo>
                  <a:cubicBezTo>
                    <a:pt x="15834" y="26526"/>
                    <a:pt x="15850" y="26520"/>
                    <a:pt x="15866" y="26516"/>
                  </a:cubicBezTo>
                  <a:lnTo>
                    <a:pt x="31824" y="60903"/>
                  </a:lnTo>
                  <a:cubicBezTo>
                    <a:pt x="31748" y="60958"/>
                    <a:pt x="31675" y="61023"/>
                    <a:pt x="31618" y="61103"/>
                  </a:cubicBezTo>
                  <a:cubicBezTo>
                    <a:pt x="31568" y="61173"/>
                    <a:pt x="31534" y="61248"/>
                    <a:pt x="31507" y="61324"/>
                  </a:cubicBezTo>
                  <a:lnTo>
                    <a:pt x="6390" y="54326"/>
                  </a:lnTo>
                  <a:cubicBezTo>
                    <a:pt x="6367" y="54081"/>
                    <a:pt x="6245" y="53846"/>
                    <a:pt x="6030" y="53692"/>
                  </a:cubicBezTo>
                  <a:cubicBezTo>
                    <a:pt x="5874" y="53581"/>
                    <a:pt x="5694" y="53527"/>
                    <a:pt x="5515" y="53527"/>
                  </a:cubicBezTo>
                  <a:cubicBezTo>
                    <a:pt x="5239" y="53527"/>
                    <a:pt x="4967" y="53655"/>
                    <a:pt x="4794" y="53896"/>
                  </a:cubicBezTo>
                  <a:cubicBezTo>
                    <a:pt x="4510" y="54293"/>
                    <a:pt x="4602" y="54846"/>
                    <a:pt x="4998" y="55131"/>
                  </a:cubicBezTo>
                  <a:cubicBezTo>
                    <a:pt x="5154" y="55243"/>
                    <a:pt x="5334" y="55297"/>
                    <a:pt x="5512" y="55297"/>
                  </a:cubicBezTo>
                  <a:cubicBezTo>
                    <a:pt x="5630" y="55297"/>
                    <a:pt x="5746" y="55269"/>
                    <a:pt x="5854" y="55223"/>
                  </a:cubicBezTo>
                  <a:lnTo>
                    <a:pt x="14454" y="78011"/>
                  </a:lnTo>
                  <a:cubicBezTo>
                    <a:pt x="14348" y="78072"/>
                    <a:pt x="14255" y="78154"/>
                    <a:pt x="14180" y="78258"/>
                  </a:cubicBezTo>
                  <a:cubicBezTo>
                    <a:pt x="14159" y="78289"/>
                    <a:pt x="14143" y="78321"/>
                    <a:pt x="14124" y="78354"/>
                  </a:cubicBezTo>
                  <a:lnTo>
                    <a:pt x="1732" y="71295"/>
                  </a:lnTo>
                  <a:cubicBezTo>
                    <a:pt x="1882" y="70925"/>
                    <a:pt x="1769" y="70488"/>
                    <a:pt x="1431" y="70244"/>
                  </a:cubicBezTo>
                  <a:cubicBezTo>
                    <a:pt x="1279" y="70136"/>
                    <a:pt x="1101" y="70079"/>
                    <a:pt x="918" y="70079"/>
                  </a:cubicBezTo>
                  <a:cubicBezTo>
                    <a:pt x="869" y="70079"/>
                    <a:pt x="819" y="70083"/>
                    <a:pt x="770" y="70091"/>
                  </a:cubicBezTo>
                  <a:cubicBezTo>
                    <a:pt x="535" y="70130"/>
                    <a:pt x="333" y="70257"/>
                    <a:pt x="193" y="70449"/>
                  </a:cubicBezTo>
                  <a:cubicBezTo>
                    <a:pt x="56" y="70642"/>
                    <a:pt x="1" y="70875"/>
                    <a:pt x="40" y="71109"/>
                  </a:cubicBezTo>
                  <a:cubicBezTo>
                    <a:pt x="79" y="71343"/>
                    <a:pt x="206" y="71547"/>
                    <a:pt x="399" y="71685"/>
                  </a:cubicBezTo>
                  <a:cubicBezTo>
                    <a:pt x="555" y="71797"/>
                    <a:pt x="734" y="71851"/>
                    <a:pt x="913" y="71851"/>
                  </a:cubicBezTo>
                  <a:cubicBezTo>
                    <a:pt x="1096" y="71851"/>
                    <a:pt x="1276" y="71789"/>
                    <a:pt x="1426" y="71680"/>
                  </a:cubicBezTo>
                  <a:lnTo>
                    <a:pt x="30491" y="107933"/>
                  </a:lnTo>
                  <a:cubicBezTo>
                    <a:pt x="30474" y="107952"/>
                    <a:pt x="30454" y="107971"/>
                    <a:pt x="30437" y="107994"/>
                  </a:cubicBezTo>
                  <a:cubicBezTo>
                    <a:pt x="30426" y="108010"/>
                    <a:pt x="30418" y="108029"/>
                    <a:pt x="30408" y="108045"/>
                  </a:cubicBezTo>
                  <a:lnTo>
                    <a:pt x="5131" y="93125"/>
                  </a:lnTo>
                  <a:cubicBezTo>
                    <a:pt x="5273" y="92758"/>
                    <a:pt x="5159" y="92325"/>
                    <a:pt x="4826" y="92087"/>
                  </a:cubicBezTo>
                  <a:cubicBezTo>
                    <a:pt x="4669" y="91975"/>
                    <a:pt x="4489" y="91921"/>
                    <a:pt x="4311" y="91921"/>
                  </a:cubicBezTo>
                  <a:cubicBezTo>
                    <a:pt x="4035" y="91921"/>
                    <a:pt x="3763" y="92050"/>
                    <a:pt x="3589" y="92291"/>
                  </a:cubicBezTo>
                  <a:cubicBezTo>
                    <a:pt x="3305" y="92688"/>
                    <a:pt x="3397" y="93241"/>
                    <a:pt x="3792" y="93527"/>
                  </a:cubicBezTo>
                  <a:cubicBezTo>
                    <a:pt x="3950" y="93639"/>
                    <a:pt x="4128" y="93692"/>
                    <a:pt x="4308" y="93692"/>
                  </a:cubicBezTo>
                  <a:cubicBezTo>
                    <a:pt x="4578" y="93692"/>
                    <a:pt x="4846" y="93566"/>
                    <a:pt x="5020" y="93332"/>
                  </a:cubicBezTo>
                  <a:lnTo>
                    <a:pt x="30310" y="108260"/>
                  </a:lnTo>
                  <a:cubicBezTo>
                    <a:pt x="30273" y="108387"/>
                    <a:pt x="30261" y="108519"/>
                    <a:pt x="30283" y="108652"/>
                  </a:cubicBezTo>
                  <a:cubicBezTo>
                    <a:pt x="30322" y="108886"/>
                    <a:pt x="30449" y="109090"/>
                    <a:pt x="30642" y="109228"/>
                  </a:cubicBezTo>
                  <a:cubicBezTo>
                    <a:pt x="30795" y="109337"/>
                    <a:pt x="30972" y="109394"/>
                    <a:pt x="31155" y="109394"/>
                  </a:cubicBezTo>
                  <a:cubicBezTo>
                    <a:pt x="31203" y="109394"/>
                    <a:pt x="31252" y="109389"/>
                    <a:pt x="31301" y="109382"/>
                  </a:cubicBezTo>
                  <a:cubicBezTo>
                    <a:pt x="31386" y="109367"/>
                    <a:pt x="31466" y="109337"/>
                    <a:pt x="31543" y="109302"/>
                  </a:cubicBezTo>
                  <a:lnTo>
                    <a:pt x="38242" y="118625"/>
                  </a:lnTo>
                  <a:lnTo>
                    <a:pt x="38274" y="118671"/>
                  </a:lnTo>
                  <a:lnTo>
                    <a:pt x="55072" y="119689"/>
                  </a:lnTo>
                  <a:cubicBezTo>
                    <a:pt x="55111" y="119923"/>
                    <a:pt x="55238" y="120126"/>
                    <a:pt x="55429" y="120263"/>
                  </a:cubicBezTo>
                  <a:cubicBezTo>
                    <a:pt x="55585" y="120375"/>
                    <a:pt x="55765" y="120428"/>
                    <a:pt x="55944" y="120428"/>
                  </a:cubicBezTo>
                  <a:cubicBezTo>
                    <a:pt x="56219" y="120428"/>
                    <a:pt x="56492" y="120300"/>
                    <a:pt x="56664" y="120059"/>
                  </a:cubicBezTo>
                  <a:cubicBezTo>
                    <a:pt x="56949" y="119663"/>
                    <a:pt x="56857" y="119109"/>
                    <a:pt x="56461" y="118824"/>
                  </a:cubicBezTo>
                  <a:cubicBezTo>
                    <a:pt x="56309" y="118716"/>
                    <a:pt x="56131" y="118659"/>
                    <a:pt x="55949" y="118659"/>
                  </a:cubicBezTo>
                  <a:cubicBezTo>
                    <a:pt x="55900" y="118659"/>
                    <a:pt x="55850" y="118663"/>
                    <a:pt x="55801" y="118671"/>
                  </a:cubicBezTo>
                  <a:cubicBezTo>
                    <a:pt x="55750" y="118679"/>
                    <a:pt x="55702" y="118694"/>
                    <a:pt x="55655" y="118710"/>
                  </a:cubicBezTo>
                  <a:lnTo>
                    <a:pt x="43893" y="102095"/>
                  </a:lnTo>
                  <a:cubicBezTo>
                    <a:pt x="43920" y="102077"/>
                    <a:pt x="43946" y="102056"/>
                    <a:pt x="43971" y="102035"/>
                  </a:cubicBezTo>
                  <a:lnTo>
                    <a:pt x="78639" y="127440"/>
                  </a:lnTo>
                  <a:cubicBezTo>
                    <a:pt x="78569" y="127597"/>
                    <a:pt x="78545" y="127770"/>
                    <a:pt x="78575" y="127942"/>
                  </a:cubicBezTo>
                  <a:cubicBezTo>
                    <a:pt x="78613" y="128175"/>
                    <a:pt x="78740" y="128380"/>
                    <a:pt x="78933" y="128518"/>
                  </a:cubicBezTo>
                  <a:cubicBezTo>
                    <a:pt x="79089" y="128630"/>
                    <a:pt x="79269" y="128683"/>
                    <a:pt x="79447" y="128683"/>
                  </a:cubicBezTo>
                  <a:cubicBezTo>
                    <a:pt x="79723" y="128683"/>
                    <a:pt x="79996" y="128555"/>
                    <a:pt x="80168" y="128314"/>
                  </a:cubicBezTo>
                  <a:cubicBezTo>
                    <a:pt x="80402" y="127987"/>
                    <a:pt x="80378" y="127555"/>
                    <a:pt x="80140" y="127252"/>
                  </a:cubicBezTo>
                  <a:lnTo>
                    <a:pt x="95125" y="110526"/>
                  </a:lnTo>
                  <a:cubicBezTo>
                    <a:pt x="95273" y="110624"/>
                    <a:pt x="95441" y="110672"/>
                    <a:pt x="95607" y="110672"/>
                  </a:cubicBezTo>
                  <a:cubicBezTo>
                    <a:pt x="95788" y="110672"/>
                    <a:pt x="95963" y="110612"/>
                    <a:pt x="96112" y="110507"/>
                  </a:cubicBezTo>
                  <a:lnTo>
                    <a:pt x="102491" y="121570"/>
                  </a:lnTo>
                  <a:cubicBezTo>
                    <a:pt x="102377" y="121631"/>
                    <a:pt x="102271" y="121716"/>
                    <a:pt x="102190" y="121830"/>
                  </a:cubicBezTo>
                  <a:cubicBezTo>
                    <a:pt x="101904" y="122228"/>
                    <a:pt x="101997" y="122780"/>
                    <a:pt x="102393" y="123065"/>
                  </a:cubicBezTo>
                  <a:cubicBezTo>
                    <a:pt x="102545" y="123175"/>
                    <a:pt x="102723" y="123231"/>
                    <a:pt x="102906" y="123231"/>
                  </a:cubicBezTo>
                  <a:cubicBezTo>
                    <a:pt x="102954" y="123231"/>
                    <a:pt x="103004" y="123228"/>
                    <a:pt x="103052" y="123219"/>
                  </a:cubicBezTo>
                  <a:cubicBezTo>
                    <a:pt x="103284" y="123181"/>
                    <a:pt x="103489" y="123053"/>
                    <a:pt x="103626" y="122861"/>
                  </a:cubicBezTo>
                  <a:cubicBezTo>
                    <a:pt x="103912" y="122464"/>
                    <a:pt x="103819" y="121910"/>
                    <a:pt x="103423" y="121625"/>
                  </a:cubicBezTo>
                  <a:cubicBezTo>
                    <a:pt x="103268" y="121514"/>
                    <a:pt x="103091" y="121463"/>
                    <a:pt x="102915" y="121463"/>
                  </a:cubicBezTo>
                  <a:cubicBezTo>
                    <a:pt x="102846" y="121463"/>
                    <a:pt x="102778" y="121470"/>
                    <a:pt x="102712" y="121485"/>
                  </a:cubicBezTo>
                  <a:lnTo>
                    <a:pt x="96287" y="110342"/>
                  </a:lnTo>
                  <a:cubicBezTo>
                    <a:pt x="96298" y="110329"/>
                    <a:pt x="96313" y="110318"/>
                    <a:pt x="96325" y="110302"/>
                  </a:cubicBezTo>
                  <a:cubicBezTo>
                    <a:pt x="96610" y="109904"/>
                    <a:pt x="96518" y="109351"/>
                    <a:pt x="96121" y="109066"/>
                  </a:cubicBezTo>
                  <a:cubicBezTo>
                    <a:pt x="95993" y="108973"/>
                    <a:pt x="95844" y="108923"/>
                    <a:pt x="95692" y="108908"/>
                  </a:cubicBezTo>
                  <a:lnTo>
                    <a:pt x="88325" y="78424"/>
                  </a:lnTo>
                  <a:cubicBezTo>
                    <a:pt x="88400" y="78392"/>
                    <a:pt x="88472" y="78351"/>
                    <a:pt x="88538" y="78298"/>
                  </a:cubicBezTo>
                  <a:lnTo>
                    <a:pt x="112640" y="101661"/>
                  </a:lnTo>
                  <a:cubicBezTo>
                    <a:pt x="112415" y="102050"/>
                    <a:pt x="112513" y="102555"/>
                    <a:pt x="112886" y="102822"/>
                  </a:cubicBezTo>
                  <a:cubicBezTo>
                    <a:pt x="113043" y="102935"/>
                    <a:pt x="113222" y="102988"/>
                    <a:pt x="113401" y="102988"/>
                  </a:cubicBezTo>
                  <a:cubicBezTo>
                    <a:pt x="113421" y="102988"/>
                    <a:pt x="113442" y="102983"/>
                    <a:pt x="113461" y="102982"/>
                  </a:cubicBezTo>
                  <a:lnTo>
                    <a:pt x="118567" y="120230"/>
                  </a:lnTo>
                  <a:cubicBezTo>
                    <a:pt x="118456" y="120292"/>
                    <a:pt x="118356" y="120375"/>
                    <a:pt x="118277" y="120485"/>
                  </a:cubicBezTo>
                  <a:cubicBezTo>
                    <a:pt x="117993" y="120882"/>
                    <a:pt x="118085" y="121436"/>
                    <a:pt x="118480" y="121721"/>
                  </a:cubicBezTo>
                  <a:cubicBezTo>
                    <a:pt x="118632" y="121830"/>
                    <a:pt x="118811" y="121886"/>
                    <a:pt x="118994" y="121886"/>
                  </a:cubicBezTo>
                  <a:cubicBezTo>
                    <a:pt x="119042" y="121886"/>
                    <a:pt x="119091" y="121882"/>
                    <a:pt x="119139" y="121875"/>
                  </a:cubicBezTo>
                  <a:cubicBezTo>
                    <a:pt x="119372" y="121835"/>
                    <a:pt x="119577" y="121709"/>
                    <a:pt x="119715" y="121516"/>
                  </a:cubicBezTo>
                  <a:cubicBezTo>
                    <a:pt x="119999" y="121118"/>
                    <a:pt x="119907" y="120565"/>
                    <a:pt x="119511" y="120281"/>
                  </a:cubicBezTo>
                  <a:cubicBezTo>
                    <a:pt x="119357" y="120170"/>
                    <a:pt x="119179" y="120118"/>
                    <a:pt x="119002" y="120118"/>
                  </a:cubicBezTo>
                  <a:cubicBezTo>
                    <a:pt x="118929" y="120118"/>
                    <a:pt x="118856" y="120127"/>
                    <a:pt x="118785" y="120144"/>
                  </a:cubicBezTo>
                  <a:lnTo>
                    <a:pt x="113690" y="102933"/>
                  </a:lnTo>
                  <a:cubicBezTo>
                    <a:pt x="113856" y="102876"/>
                    <a:pt x="114009" y="102773"/>
                    <a:pt x="114121" y="102619"/>
                  </a:cubicBezTo>
                  <a:cubicBezTo>
                    <a:pt x="114405" y="102222"/>
                    <a:pt x="114313" y="101668"/>
                    <a:pt x="113917" y="101384"/>
                  </a:cubicBezTo>
                  <a:cubicBezTo>
                    <a:pt x="113762" y="101272"/>
                    <a:pt x="113582" y="101219"/>
                    <a:pt x="113404" y="101219"/>
                  </a:cubicBezTo>
                  <a:cubicBezTo>
                    <a:pt x="113177" y="101219"/>
                    <a:pt x="112951" y="101307"/>
                    <a:pt x="112782" y="101473"/>
                  </a:cubicBezTo>
                  <a:lnTo>
                    <a:pt x="88698" y="78130"/>
                  </a:lnTo>
                  <a:cubicBezTo>
                    <a:pt x="88756" y="78050"/>
                    <a:pt x="88793" y="77963"/>
                    <a:pt x="88820" y="77873"/>
                  </a:cubicBezTo>
                  <a:lnTo>
                    <a:pt x="104040" y="80436"/>
                  </a:lnTo>
                  <a:cubicBezTo>
                    <a:pt x="104042" y="80710"/>
                    <a:pt x="104168" y="80979"/>
                    <a:pt x="104406" y="81151"/>
                  </a:cubicBezTo>
                  <a:cubicBezTo>
                    <a:pt x="104559" y="81260"/>
                    <a:pt x="104736" y="81316"/>
                    <a:pt x="104920" y="81316"/>
                  </a:cubicBezTo>
                  <a:cubicBezTo>
                    <a:pt x="104968" y="81316"/>
                    <a:pt x="105019" y="81312"/>
                    <a:pt x="105067" y="81303"/>
                  </a:cubicBezTo>
                  <a:cubicBezTo>
                    <a:pt x="105299" y="81265"/>
                    <a:pt x="105503" y="81138"/>
                    <a:pt x="105641" y="80945"/>
                  </a:cubicBezTo>
                  <a:cubicBezTo>
                    <a:pt x="105673" y="80901"/>
                    <a:pt x="105700" y="80853"/>
                    <a:pt x="105722" y="80805"/>
                  </a:cubicBezTo>
                  <a:lnTo>
                    <a:pt x="125340" y="86830"/>
                  </a:lnTo>
                  <a:cubicBezTo>
                    <a:pt x="125298" y="87143"/>
                    <a:pt x="125422" y="87472"/>
                    <a:pt x="125697" y="87670"/>
                  </a:cubicBezTo>
                  <a:cubicBezTo>
                    <a:pt x="125850" y="87779"/>
                    <a:pt x="126027" y="87835"/>
                    <a:pt x="126212" y="87835"/>
                  </a:cubicBezTo>
                  <a:cubicBezTo>
                    <a:pt x="126260" y="87835"/>
                    <a:pt x="126310" y="87831"/>
                    <a:pt x="126358" y="87823"/>
                  </a:cubicBezTo>
                  <a:cubicBezTo>
                    <a:pt x="126590" y="87784"/>
                    <a:pt x="126795" y="87657"/>
                    <a:pt x="126932" y="87464"/>
                  </a:cubicBezTo>
                  <a:cubicBezTo>
                    <a:pt x="127070" y="87272"/>
                    <a:pt x="127125" y="87039"/>
                    <a:pt x="127086" y="86804"/>
                  </a:cubicBezTo>
                  <a:cubicBezTo>
                    <a:pt x="127048" y="86571"/>
                    <a:pt x="126920" y="86367"/>
                    <a:pt x="126728" y="86229"/>
                  </a:cubicBezTo>
                  <a:cubicBezTo>
                    <a:pt x="126572" y="86117"/>
                    <a:pt x="126392" y="86063"/>
                    <a:pt x="126213" y="86063"/>
                  </a:cubicBezTo>
                  <a:cubicBezTo>
                    <a:pt x="125937" y="86063"/>
                    <a:pt x="125665" y="86191"/>
                    <a:pt x="125492" y="86432"/>
                  </a:cubicBezTo>
                  <a:cubicBezTo>
                    <a:pt x="125454" y="86486"/>
                    <a:pt x="125423" y="86543"/>
                    <a:pt x="125399" y="86602"/>
                  </a:cubicBezTo>
                  <a:lnTo>
                    <a:pt x="105791" y="80580"/>
                  </a:lnTo>
                  <a:cubicBezTo>
                    <a:pt x="105808" y="80484"/>
                    <a:pt x="105812" y="80386"/>
                    <a:pt x="105795" y="80285"/>
                  </a:cubicBezTo>
                  <a:cubicBezTo>
                    <a:pt x="105757" y="80052"/>
                    <a:pt x="105629" y="79848"/>
                    <a:pt x="105437" y="79710"/>
                  </a:cubicBezTo>
                  <a:cubicBezTo>
                    <a:pt x="105283" y="79599"/>
                    <a:pt x="105105" y="79547"/>
                    <a:pt x="104928" y="79547"/>
                  </a:cubicBezTo>
                  <a:cubicBezTo>
                    <a:pt x="104839" y="79547"/>
                    <a:pt x="104751" y="79560"/>
                    <a:pt x="104666" y="79586"/>
                  </a:cubicBezTo>
                  <a:lnTo>
                    <a:pt x="91291" y="59370"/>
                  </a:lnTo>
                  <a:cubicBezTo>
                    <a:pt x="91351" y="59320"/>
                    <a:pt x="91408" y="59265"/>
                    <a:pt x="91454" y="59199"/>
                  </a:cubicBezTo>
                  <a:cubicBezTo>
                    <a:pt x="91612" y="58980"/>
                    <a:pt x="91650" y="58716"/>
                    <a:pt x="91591" y="58473"/>
                  </a:cubicBezTo>
                  <a:lnTo>
                    <a:pt x="121723" y="42022"/>
                  </a:lnTo>
                  <a:cubicBezTo>
                    <a:pt x="121773" y="42082"/>
                    <a:pt x="121827" y="42140"/>
                    <a:pt x="121893" y="42188"/>
                  </a:cubicBezTo>
                  <a:cubicBezTo>
                    <a:pt x="122049" y="42300"/>
                    <a:pt x="122229" y="42354"/>
                    <a:pt x="122408" y="42354"/>
                  </a:cubicBezTo>
                  <a:cubicBezTo>
                    <a:pt x="122508" y="42354"/>
                    <a:pt x="122608" y="42331"/>
                    <a:pt x="122702" y="42298"/>
                  </a:cubicBezTo>
                  <a:lnTo>
                    <a:pt x="143453" y="68738"/>
                  </a:lnTo>
                  <a:cubicBezTo>
                    <a:pt x="143438" y="68755"/>
                    <a:pt x="143422" y="68770"/>
                    <a:pt x="143408" y="68787"/>
                  </a:cubicBezTo>
                  <a:cubicBezTo>
                    <a:pt x="143123" y="69184"/>
                    <a:pt x="143215" y="69738"/>
                    <a:pt x="143613" y="70023"/>
                  </a:cubicBezTo>
                  <a:cubicBezTo>
                    <a:pt x="143769" y="70135"/>
                    <a:pt x="143948" y="70188"/>
                    <a:pt x="144127" y="70188"/>
                  </a:cubicBezTo>
                  <a:cubicBezTo>
                    <a:pt x="144155" y="70188"/>
                    <a:pt x="144182" y="70181"/>
                    <a:pt x="144210" y="70179"/>
                  </a:cubicBezTo>
                  <a:lnTo>
                    <a:pt x="150276" y="95191"/>
                  </a:lnTo>
                  <a:cubicBezTo>
                    <a:pt x="150132" y="95254"/>
                    <a:pt x="150005" y="95352"/>
                    <a:pt x="149911" y="95484"/>
                  </a:cubicBezTo>
                  <a:cubicBezTo>
                    <a:pt x="149774" y="95676"/>
                    <a:pt x="149718" y="95910"/>
                    <a:pt x="149758" y="96144"/>
                  </a:cubicBezTo>
                  <a:cubicBezTo>
                    <a:pt x="149796" y="96377"/>
                    <a:pt x="149923" y="96581"/>
                    <a:pt x="150116" y="96719"/>
                  </a:cubicBezTo>
                  <a:cubicBezTo>
                    <a:pt x="150272" y="96832"/>
                    <a:pt x="150451" y="96885"/>
                    <a:pt x="150630" y="96885"/>
                  </a:cubicBezTo>
                  <a:cubicBezTo>
                    <a:pt x="150905" y="96885"/>
                    <a:pt x="151178" y="96757"/>
                    <a:pt x="151351" y="96516"/>
                  </a:cubicBezTo>
                  <a:cubicBezTo>
                    <a:pt x="151633" y="96119"/>
                    <a:pt x="151542" y="95564"/>
                    <a:pt x="151145" y="95281"/>
                  </a:cubicBezTo>
                  <a:cubicBezTo>
                    <a:pt x="150994" y="95171"/>
                    <a:pt x="150817" y="95116"/>
                    <a:pt x="150635" y="95116"/>
                  </a:cubicBezTo>
                  <a:cubicBezTo>
                    <a:pt x="150591" y="95116"/>
                    <a:pt x="150546" y="95119"/>
                    <a:pt x="150501" y="95126"/>
                  </a:cubicBezTo>
                  <a:lnTo>
                    <a:pt x="144439" y="70126"/>
                  </a:lnTo>
                  <a:cubicBezTo>
                    <a:pt x="144598" y="70068"/>
                    <a:pt x="144742" y="69967"/>
                    <a:pt x="144848" y="69819"/>
                  </a:cubicBezTo>
                  <a:cubicBezTo>
                    <a:pt x="145133" y="69422"/>
                    <a:pt x="145041" y="68869"/>
                    <a:pt x="144643" y="68584"/>
                  </a:cubicBezTo>
                  <a:cubicBezTo>
                    <a:pt x="144489" y="68473"/>
                    <a:pt x="144310" y="68419"/>
                    <a:pt x="144133" y="68419"/>
                  </a:cubicBezTo>
                  <a:cubicBezTo>
                    <a:pt x="143954" y="68419"/>
                    <a:pt x="143776" y="68474"/>
                    <a:pt x="143625" y="68579"/>
                  </a:cubicBezTo>
                  <a:lnTo>
                    <a:pt x="122923" y="42187"/>
                  </a:lnTo>
                  <a:cubicBezTo>
                    <a:pt x="123003" y="42130"/>
                    <a:pt x="123078" y="42066"/>
                    <a:pt x="123137" y="41982"/>
                  </a:cubicBezTo>
                  <a:cubicBezTo>
                    <a:pt x="123422" y="41585"/>
                    <a:pt x="123330" y="41031"/>
                    <a:pt x="122934" y="40747"/>
                  </a:cubicBezTo>
                  <a:cubicBezTo>
                    <a:pt x="122782" y="40638"/>
                    <a:pt x="122603" y="40581"/>
                    <a:pt x="122419" y="40581"/>
                  </a:cubicBezTo>
                  <a:cubicBezTo>
                    <a:pt x="122371" y="40581"/>
                    <a:pt x="122322" y="40585"/>
                    <a:pt x="122273" y="40593"/>
                  </a:cubicBezTo>
                  <a:cubicBezTo>
                    <a:pt x="122040" y="40632"/>
                    <a:pt x="121837" y="40759"/>
                    <a:pt x="121699" y="40952"/>
                  </a:cubicBezTo>
                  <a:cubicBezTo>
                    <a:pt x="121684" y="40972"/>
                    <a:pt x="121674" y="40993"/>
                    <a:pt x="121662" y="41015"/>
                  </a:cubicBezTo>
                  <a:lnTo>
                    <a:pt x="88927" y="19118"/>
                  </a:lnTo>
                  <a:cubicBezTo>
                    <a:pt x="89200" y="18723"/>
                    <a:pt x="89106" y="18178"/>
                    <a:pt x="88714" y="17898"/>
                  </a:cubicBezTo>
                  <a:cubicBezTo>
                    <a:pt x="88558" y="17786"/>
                    <a:pt x="88378" y="17733"/>
                    <a:pt x="88200" y="17733"/>
                  </a:cubicBezTo>
                  <a:cubicBezTo>
                    <a:pt x="87924" y="17733"/>
                    <a:pt x="87652" y="17861"/>
                    <a:pt x="87479" y="18101"/>
                  </a:cubicBezTo>
                  <a:cubicBezTo>
                    <a:pt x="87463" y="18124"/>
                    <a:pt x="87452" y="18149"/>
                    <a:pt x="87437" y="18172"/>
                  </a:cubicBezTo>
                  <a:lnTo>
                    <a:pt x="59626" y="948"/>
                  </a:lnTo>
                  <a:cubicBezTo>
                    <a:pt x="59646" y="651"/>
                    <a:pt x="59520" y="351"/>
                    <a:pt x="59262" y="166"/>
                  </a:cubicBezTo>
                  <a:cubicBezTo>
                    <a:pt x="59111" y="58"/>
                    <a:pt x="58932" y="0"/>
                    <a:pt x="58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1"/>
            <p:cNvSpPr/>
            <p:nvPr/>
          </p:nvSpPr>
          <p:spPr>
            <a:xfrm>
              <a:off x="1522650" y="3538750"/>
              <a:ext cx="2417375" cy="1058350"/>
            </a:xfrm>
            <a:custGeom>
              <a:rect b="b" l="l" r="r" t="t"/>
              <a:pathLst>
                <a:path extrusionOk="0" h="42334" w="96695">
                  <a:moveTo>
                    <a:pt x="1008" y="1"/>
                  </a:moveTo>
                  <a:cubicBezTo>
                    <a:pt x="960" y="1"/>
                    <a:pt x="911" y="5"/>
                    <a:pt x="862" y="13"/>
                  </a:cubicBezTo>
                  <a:cubicBezTo>
                    <a:pt x="628" y="51"/>
                    <a:pt x="424" y="179"/>
                    <a:pt x="285" y="371"/>
                  </a:cubicBezTo>
                  <a:cubicBezTo>
                    <a:pt x="1" y="768"/>
                    <a:pt x="93" y="1321"/>
                    <a:pt x="489" y="1607"/>
                  </a:cubicBezTo>
                  <a:cubicBezTo>
                    <a:pt x="641" y="1716"/>
                    <a:pt x="819" y="1772"/>
                    <a:pt x="1002" y="1772"/>
                  </a:cubicBezTo>
                  <a:cubicBezTo>
                    <a:pt x="1050" y="1772"/>
                    <a:pt x="1100" y="1768"/>
                    <a:pt x="1148" y="1760"/>
                  </a:cubicBezTo>
                  <a:cubicBezTo>
                    <a:pt x="1382" y="1721"/>
                    <a:pt x="1585" y="1594"/>
                    <a:pt x="1724" y="1401"/>
                  </a:cubicBezTo>
                  <a:cubicBezTo>
                    <a:pt x="1775" y="1331"/>
                    <a:pt x="1812" y="1251"/>
                    <a:pt x="1839" y="1170"/>
                  </a:cubicBezTo>
                  <a:lnTo>
                    <a:pt x="49478" y="20273"/>
                  </a:lnTo>
                  <a:cubicBezTo>
                    <a:pt x="49259" y="20661"/>
                    <a:pt x="49358" y="21161"/>
                    <a:pt x="49729" y="21426"/>
                  </a:cubicBezTo>
                  <a:cubicBezTo>
                    <a:pt x="49886" y="21538"/>
                    <a:pt x="50065" y="21592"/>
                    <a:pt x="50244" y="21592"/>
                  </a:cubicBezTo>
                  <a:cubicBezTo>
                    <a:pt x="50520" y="21592"/>
                    <a:pt x="50792" y="21463"/>
                    <a:pt x="50965" y="21223"/>
                  </a:cubicBezTo>
                  <a:cubicBezTo>
                    <a:pt x="50983" y="21196"/>
                    <a:pt x="50997" y="21168"/>
                    <a:pt x="51011" y="21141"/>
                  </a:cubicBezTo>
                  <a:lnTo>
                    <a:pt x="70453" y="38632"/>
                  </a:lnTo>
                  <a:cubicBezTo>
                    <a:pt x="70320" y="38824"/>
                    <a:pt x="70266" y="39053"/>
                    <a:pt x="70304" y="39285"/>
                  </a:cubicBezTo>
                  <a:cubicBezTo>
                    <a:pt x="70342" y="39518"/>
                    <a:pt x="70469" y="39722"/>
                    <a:pt x="70662" y="39860"/>
                  </a:cubicBezTo>
                  <a:cubicBezTo>
                    <a:pt x="70818" y="39972"/>
                    <a:pt x="70998" y="40026"/>
                    <a:pt x="71176" y="40026"/>
                  </a:cubicBezTo>
                  <a:cubicBezTo>
                    <a:pt x="71452" y="40026"/>
                    <a:pt x="71725" y="39897"/>
                    <a:pt x="71897" y="39657"/>
                  </a:cubicBezTo>
                  <a:cubicBezTo>
                    <a:pt x="71957" y="39572"/>
                    <a:pt x="71998" y="39480"/>
                    <a:pt x="72025" y="39385"/>
                  </a:cubicBezTo>
                  <a:lnTo>
                    <a:pt x="94903" y="41502"/>
                  </a:lnTo>
                  <a:cubicBezTo>
                    <a:pt x="94919" y="41758"/>
                    <a:pt x="95040" y="42007"/>
                    <a:pt x="95266" y="42168"/>
                  </a:cubicBezTo>
                  <a:cubicBezTo>
                    <a:pt x="95423" y="42280"/>
                    <a:pt x="95601" y="42334"/>
                    <a:pt x="95781" y="42334"/>
                  </a:cubicBezTo>
                  <a:cubicBezTo>
                    <a:pt x="96056" y="42334"/>
                    <a:pt x="96329" y="42206"/>
                    <a:pt x="96502" y="41965"/>
                  </a:cubicBezTo>
                  <a:cubicBezTo>
                    <a:pt x="96639" y="41772"/>
                    <a:pt x="96694" y="41539"/>
                    <a:pt x="96655" y="41305"/>
                  </a:cubicBezTo>
                  <a:cubicBezTo>
                    <a:pt x="96620" y="41070"/>
                    <a:pt x="96493" y="40865"/>
                    <a:pt x="96301" y="40727"/>
                  </a:cubicBezTo>
                  <a:cubicBezTo>
                    <a:pt x="96148" y="40618"/>
                    <a:pt x="95971" y="40561"/>
                    <a:pt x="95788" y="40561"/>
                  </a:cubicBezTo>
                  <a:cubicBezTo>
                    <a:pt x="95739" y="40561"/>
                    <a:pt x="95690" y="40565"/>
                    <a:pt x="95641" y="40573"/>
                  </a:cubicBezTo>
                  <a:cubicBezTo>
                    <a:pt x="95408" y="40613"/>
                    <a:pt x="95203" y="40739"/>
                    <a:pt x="95065" y="40932"/>
                  </a:cubicBezTo>
                  <a:cubicBezTo>
                    <a:pt x="94993" y="41035"/>
                    <a:pt x="94944" y="41149"/>
                    <a:pt x="94920" y="41266"/>
                  </a:cubicBezTo>
                  <a:lnTo>
                    <a:pt x="72064" y="39153"/>
                  </a:lnTo>
                  <a:cubicBezTo>
                    <a:pt x="72068" y="38873"/>
                    <a:pt x="71940" y="38595"/>
                    <a:pt x="71697" y="38420"/>
                  </a:cubicBezTo>
                  <a:cubicBezTo>
                    <a:pt x="71545" y="38311"/>
                    <a:pt x="71367" y="38254"/>
                    <a:pt x="71183" y="38254"/>
                  </a:cubicBezTo>
                  <a:cubicBezTo>
                    <a:pt x="71134" y="38254"/>
                    <a:pt x="71085" y="38258"/>
                    <a:pt x="71036" y="38266"/>
                  </a:cubicBezTo>
                  <a:cubicBezTo>
                    <a:pt x="70879" y="38292"/>
                    <a:pt x="70737" y="38361"/>
                    <a:pt x="70617" y="38461"/>
                  </a:cubicBezTo>
                  <a:lnTo>
                    <a:pt x="51109" y="20911"/>
                  </a:lnTo>
                  <a:cubicBezTo>
                    <a:pt x="51188" y="20572"/>
                    <a:pt x="51063" y="20203"/>
                    <a:pt x="50764" y="19988"/>
                  </a:cubicBezTo>
                  <a:cubicBezTo>
                    <a:pt x="50609" y="19877"/>
                    <a:pt x="50430" y="19824"/>
                    <a:pt x="50253" y="19824"/>
                  </a:cubicBezTo>
                  <a:cubicBezTo>
                    <a:pt x="50023" y="19824"/>
                    <a:pt x="49796" y="19913"/>
                    <a:pt x="49627" y="20080"/>
                  </a:cubicBezTo>
                  <a:lnTo>
                    <a:pt x="1890" y="937"/>
                  </a:lnTo>
                  <a:cubicBezTo>
                    <a:pt x="1894" y="873"/>
                    <a:pt x="1893" y="807"/>
                    <a:pt x="1881" y="741"/>
                  </a:cubicBezTo>
                  <a:cubicBezTo>
                    <a:pt x="1842" y="507"/>
                    <a:pt x="1715" y="304"/>
                    <a:pt x="1523" y="167"/>
                  </a:cubicBezTo>
                  <a:cubicBezTo>
                    <a:pt x="1371" y="58"/>
                    <a:pt x="1192" y="1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5" name="Google Shape;195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6" name="Google Shape;196;p21"/>
          <p:cNvSpPr txBox="1"/>
          <p:nvPr>
            <p:ph idx="1" type="subTitle"/>
          </p:nvPr>
        </p:nvSpPr>
        <p:spPr>
          <a:xfrm>
            <a:off x="1162025" y="1656927"/>
            <a:ext cx="1975200" cy="11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97" name="Google Shape;197;p21"/>
          <p:cNvSpPr txBox="1"/>
          <p:nvPr>
            <p:ph idx="2" type="subTitle"/>
          </p:nvPr>
        </p:nvSpPr>
        <p:spPr>
          <a:xfrm>
            <a:off x="3782975" y="1656925"/>
            <a:ext cx="1972200" cy="11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98" name="Google Shape;198;p21"/>
          <p:cNvSpPr txBox="1"/>
          <p:nvPr>
            <p:ph idx="3" type="subTitle"/>
          </p:nvPr>
        </p:nvSpPr>
        <p:spPr>
          <a:xfrm>
            <a:off x="1162025" y="3387221"/>
            <a:ext cx="1975200" cy="11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99" name="Google Shape;199;p21"/>
          <p:cNvSpPr txBox="1"/>
          <p:nvPr>
            <p:ph idx="4" type="subTitle"/>
          </p:nvPr>
        </p:nvSpPr>
        <p:spPr>
          <a:xfrm>
            <a:off x="3782975" y="3387221"/>
            <a:ext cx="1975200" cy="11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00" name="Google Shape;200;p21"/>
          <p:cNvSpPr txBox="1"/>
          <p:nvPr>
            <p:ph idx="5" type="subTitle"/>
          </p:nvPr>
        </p:nvSpPr>
        <p:spPr>
          <a:xfrm>
            <a:off x="6403925" y="1656927"/>
            <a:ext cx="1975200" cy="11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01" name="Google Shape;201;p21"/>
          <p:cNvSpPr txBox="1"/>
          <p:nvPr>
            <p:ph idx="6" type="subTitle"/>
          </p:nvPr>
        </p:nvSpPr>
        <p:spPr>
          <a:xfrm>
            <a:off x="6403925" y="3387221"/>
            <a:ext cx="1975200" cy="11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02" name="Google Shape;202;p21"/>
          <p:cNvSpPr txBox="1"/>
          <p:nvPr>
            <p:ph idx="7" type="subTitle"/>
          </p:nvPr>
        </p:nvSpPr>
        <p:spPr>
          <a:xfrm>
            <a:off x="1162025" y="1359241"/>
            <a:ext cx="1975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03" name="Google Shape;203;p21"/>
          <p:cNvSpPr txBox="1"/>
          <p:nvPr>
            <p:ph idx="8" type="subTitle"/>
          </p:nvPr>
        </p:nvSpPr>
        <p:spPr>
          <a:xfrm>
            <a:off x="3782975" y="1359241"/>
            <a:ext cx="1972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04" name="Google Shape;204;p21"/>
          <p:cNvSpPr txBox="1"/>
          <p:nvPr>
            <p:ph idx="9" type="subTitle"/>
          </p:nvPr>
        </p:nvSpPr>
        <p:spPr>
          <a:xfrm>
            <a:off x="6403925" y="1359241"/>
            <a:ext cx="19728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05" name="Google Shape;205;p21"/>
          <p:cNvSpPr txBox="1"/>
          <p:nvPr>
            <p:ph idx="13" type="subTitle"/>
          </p:nvPr>
        </p:nvSpPr>
        <p:spPr>
          <a:xfrm>
            <a:off x="1162025" y="3086317"/>
            <a:ext cx="1975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06" name="Google Shape;206;p21"/>
          <p:cNvSpPr txBox="1"/>
          <p:nvPr>
            <p:ph idx="14" type="subTitle"/>
          </p:nvPr>
        </p:nvSpPr>
        <p:spPr>
          <a:xfrm>
            <a:off x="3782975" y="3086317"/>
            <a:ext cx="1972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07" name="Google Shape;207;p21"/>
          <p:cNvSpPr txBox="1"/>
          <p:nvPr>
            <p:ph idx="15" type="subTitle"/>
          </p:nvPr>
        </p:nvSpPr>
        <p:spPr>
          <a:xfrm>
            <a:off x="6403925" y="3086317"/>
            <a:ext cx="19728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"/>
          <p:cNvSpPr txBox="1"/>
          <p:nvPr>
            <p:ph hasCustomPrompt="1" type="title"/>
          </p:nvPr>
        </p:nvSpPr>
        <p:spPr>
          <a:xfrm>
            <a:off x="1200575" y="2266166"/>
            <a:ext cx="2739300" cy="6675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1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22"/>
          <p:cNvSpPr txBox="1"/>
          <p:nvPr>
            <p:ph idx="1" type="subTitle"/>
          </p:nvPr>
        </p:nvSpPr>
        <p:spPr>
          <a:xfrm>
            <a:off x="1200575" y="2948884"/>
            <a:ext cx="27393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11" name="Google Shape;211;p22"/>
          <p:cNvSpPr txBox="1"/>
          <p:nvPr>
            <p:ph hasCustomPrompt="1" idx="2" type="title"/>
          </p:nvPr>
        </p:nvSpPr>
        <p:spPr>
          <a:xfrm>
            <a:off x="1200575" y="977950"/>
            <a:ext cx="2739300" cy="6663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1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2" name="Google Shape;212;p22"/>
          <p:cNvSpPr txBox="1"/>
          <p:nvPr>
            <p:ph idx="3" type="subTitle"/>
          </p:nvPr>
        </p:nvSpPr>
        <p:spPr>
          <a:xfrm>
            <a:off x="1200575" y="1669422"/>
            <a:ext cx="2739300" cy="3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13" name="Google Shape;213;p22"/>
          <p:cNvSpPr txBox="1"/>
          <p:nvPr>
            <p:ph hasCustomPrompt="1" idx="4" type="title"/>
          </p:nvPr>
        </p:nvSpPr>
        <p:spPr>
          <a:xfrm>
            <a:off x="1200575" y="3555582"/>
            <a:ext cx="2739300" cy="6675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1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4" name="Google Shape;214;p22"/>
          <p:cNvSpPr txBox="1"/>
          <p:nvPr>
            <p:ph idx="5" type="subTitle"/>
          </p:nvPr>
        </p:nvSpPr>
        <p:spPr>
          <a:xfrm>
            <a:off x="1200575" y="4238300"/>
            <a:ext cx="27393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pic>
        <p:nvPicPr>
          <p:cNvPr id="215" name="Google Shape;215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0" y="0"/>
            <a:ext cx="4727801" cy="225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3"/>
          <p:cNvSpPr txBox="1"/>
          <p:nvPr>
            <p:ph type="title"/>
          </p:nvPr>
        </p:nvSpPr>
        <p:spPr>
          <a:xfrm>
            <a:off x="713225" y="747263"/>
            <a:ext cx="3281700" cy="9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8" name="Google Shape;218;p23"/>
          <p:cNvSpPr txBox="1"/>
          <p:nvPr>
            <p:ph idx="1" type="subTitle"/>
          </p:nvPr>
        </p:nvSpPr>
        <p:spPr>
          <a:xfrm>
            <a:off x="713225" y="1584449"/>
            <a:ext cx="3281700" cy="8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pic>
        <p:nvPicPr>
          <p:cNvPr id="219" name="Google Shape;219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0" y="0"/>
            <a:ext cx="4727801" cy="225687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3"/>
          <p:cNvSpPr txBox="1"/>
          <p:nvPr/>
        </p:nvSpPr>
        <p:spPr>
          <a:xfrm>
            <a:off x="713225" y="3410538"/>
            <a:ext cx="32787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CREDITS:</a:t>
            </a:r>
            <a:r>
              <a:rPr lang="en" sz="10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This presentation template was created by </a:t>
            </a:r>
            <a:r>
              <a:rPr b="1" lang="en" sz="1000" u="sng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, and includes icons by </a:t>
            </a:r>
            <a:r>
              <a:rPr b="1" lang="en" sz="1000" u="sng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, and infographics &amp; images by </a:t>
            </a:r>
            <a:r>
              <a:rPr b="1" lang="en" sz="1000" u="sng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1" lang="en" sz="1000" u="sng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endParaRPr b="1" sz="1000" u="sng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24"/>
          <p:cNvGrpSpPr/>
          <p:nvPr/>
        </p:nvGrpSpPr>
        <p:grpSpPr>
          <a:xfrm>
            <a:off x="0" y="0"/>
            <a:ext cx="9144001" cy="5143500"/>
            <a:chOff x="0" y="0"/>
            <a:chExt cx="9144001" cy="5143500"/>
          </a:xfrm>
        </p:grpSpPr>
        <p:pic>
          <p:nvPicPr>
            <p:cNvPr id="223" name="Google Shape;223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 rot="10800000">
              <a:off x="0" y="0"/>
              <a:ext cx="4727801" cy="2256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 rot="10800000">
              <a:off x="5738810" y="0"/>
              <a:ext cx="3405191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5" name="Google Shape;225;p24"/>
          <p:cNvGrpSpPr/>
          <p:nvPr/>
        </p:nvGrpSpPr>
        <p:grpSpPr>
          <a:xfrm rot="756538">
            <a:off x="-1069833" y="-1842572"/>
            <a:ext cx="4574157" cy="3479412"/>
            <a:chOff x="1522650" y="1117750"/>
            <a:chExt cx="4574075" cy="3479350"/>
          </a:xfrm>
        </p:grpSpPr>
        <p:sp>
          <p:nvSpPr>
            <p:cNvPr id="226" name="Google Shape;226;p24"/>
            <p:cNvSpPr/>
            <p:nvPr/>
          </p:nvSpPr>
          <p:spPr>
            <a:xfrm>
              <a:off x="2305900" y="1117750"/>
              <a:ext cx="3790825" cy="3217100"/>
            </a:xfrm>
            <a:custGeom>
              <a:rect b="b" l="l" r="r" t="t"/>
              <a:pathLst>
                <a:path extrusionOk="0" h="128684" w="151633">
                  <a:moveTo>
                    <a:pt x="59573" y="1190"/>
                  </a:moveTo>
                  <a:lnTo>
                    <a:pt x="87345" y="18391"/>
                  </a:lnTo>
                  <a:cubicBezTo>
                    <a:pt x="87254" y="18737"/>
                    <a:pt x="87376" y="19117"/>
                    <a:pt x="87682" y="19337"/>
                  </a:cubicBezTo>
                  <a:cubicBezTo>
                    <a:pt x="87712" y="19358"/>
                    <a:pt x="87742" y="19374"/>
                    <a:pt x="87773" y="19391"/>
                  </a:cubicBezTo>
                  <a:lnTo>
                    <a:pt x="73089" y="35287"/>
                  </a:lnTo>
                  <a:cubicBezTo>
                    <a:pt x="73041" y="35228"/>
                    <a:pt x="72987" y="35173"/>
                    <a:pt x="72923" y="35127"/>
                  </a:cubicBezTo>
                  <a:cubicBezTo>
                    <a:pt x="72772" y="35017"/>
                    <a:pt x="72594" y="34961"/>
                    <a:pt x="72410" y="34961"/>
                  </a:cubicBezTo>
                  <a:cubicBezTo>
                    <a:pt x="72364" y="34961"/>
                    <a:pt x="72317" y="34964"/>
                    <a:pt x="72269" y="34972"/>
                  </a:cubicBezTo>
                  <a:lnTo>
                    <a:pt x="59361" y="1513"/>
                  </a:lnTo>
                  <a:cubicBezTo>
                    <a:pt x="59397" y="1478"/>
                    <a:pt x="59435" y="1443"/>
                    <a:pt x="59466" y="1400"/>
                  </a:cubicBezTo>
                  <a:cubicBezTo>
                    <a:pt x="59513" y="1335"/>
                    <a:pt x="59546" y="1262"/>
                    <a:pt x="59573" y="1190"/>
                  </a:cubicBezTo>
                  <a:close/>
                  <a:moveTo>
                    <a:pt x="57905" y="1155"/>
                  </a:moveTo>
                  <a:cubicBezTo>
                    <a:pt x="57962" y="1330"/>
                    <a:pt x="58069" y="1490"/>
                    <a:pt x="58229" y="1604"/>
                  </a:cubicBezTo>
                  <a:cubicBezTo>
                    <a:pt x="58385" y="1716"/>
                    <a:pt x="58564" y="1770"/>
                    <a:pt x="58744" y="1770"/>
                  </a:cubicBezTo>
                  <a:cubicBezTo>
                    <a:pt x="58890" y="1770"/>
                    <a:pt x="59035" y="1731"/>
                    <a:pt x="59165" y="1661"/>
                  </a:cubicBezTo>
                  <a:lnTo>
                    <a:pt x="72044" y="35042"/>
                  </a:lnTo>
                  <a:cubicBezTo>
                    <a:pt x="71907" y="35103"/>
                    <a:pt x="71787" y="35197"/>
                    <a:pt x="71696" y="35320"/>
                  </a:cubicBezTo>
                  <a:lnTo>
                    <a:pt x="34939" y="10633"/>
                  </a:lnTo>
                  <a:cubicBezTo>
                    <a:pt x="34967" y="10533"/>
                    <a:pt x="34978" y="10431"/>
                    <a:pt x="34971" y="10330"/>
                  </a:cubicBezTo>
                  <a:lnTo>
                    <a:pt x="57905" y="1155"/>
                  </a:lnTo>
                  <a:close/>
                  <a:moveTo>
                    <a:pt x="34896" y="10886"/>
                  </a:moveTo>
                  <a:lnTo>
                    <a:pt x="71585" y="35528"/>
                  </a:lnTo>
                  <a:cubicBezTo>
                    <a:pt x="71451" y="35873"/>
                    <a:pt x="71547" y="36273"/>
                    <a:pt x="71839" y="36520"/>
                  </a:cubicBezTo>
                  <a:lnTo>
                    <a:pt x="61150" y="46075"/>
                  </a:lnTo>
                  <a:cubicBezTo>
                    <a:pt x="61131" y="46059"/>
                    <a:pt x="61114" y="46040"/>
                    <a:pt x="61092" y="46024"/>
                  </a:cubicBezTo>
                  <a:cubicBezTo>
                    <a:pt x="60938" y="45913"/>
                    <a:pt x="60760" y="45860"/>
                    <a:pt x="60583" y="45860"/>
                  </a:cubicBezTo>
                  <a:cubicBezTo>
                    <a:pt x="60438" y="45860"/>
                    <a:pt x="60294" y="45896"/>
                    <a:pt x="60165" y="45964"/>
                  </a:cubicBezTo>
                  <a:lnTo>
                    <a:pt x="34896" y="10886"/>
                  </a:lnTo>
                  <a:close/>
                  <a:moveTo>
                    <a:pt x="88012" y="19481"/>
                  </a:moveTo>
                  <a:cubicBezTo>
                    <a:pt x="88073" y="19495"/>
                    <a:pt x="88135" y="19503"/>
                    <a:pt x="88199" y="19503"/>
                  </a:cubicBezTo>
                  <a:cubicBezTo>
                    <a:pt x="88236" y="19503"/>
                    <a:pt x="88270" y="19496"/>
                    <a:pt x="88308" y="19491"/>
                  </a:cubicBezTo>
                  <a:lnTo>
                    <a:pt x="90601" y="57808"/>
                  </a:lnTo>
                  <a:cubicBezTo>
                    <a:pt x="90477" y="57828"/>
                    <a:pt x="90359" y="57878"/>
                    <a:pt x="90253" y="57948"/>
                  </a:cubicBezTo>
                  <a:lnTo>
                    <a:pt x="73040" y="36456"/>
                  </a:lnTo>
                  <a:cubicBezTo>
                    <a:pt x="73069" y="36426"/>
                    <a:pt x="73102" y="36397"/>
                    <a:pt x="73126" y="36363"/>
                  </a:cubicBezTo>
                  <a:cubicBezTo>
                    <a:pt x="73264" y="36171"/>
                    <a:pt x="73319" y="35936"/>
                    <a:pt x="73280" y="35702"/>
                  </a:cubicBezTo>
                  <a:cubicBezTo>
                    <a:pt x="73268" y="35629"/>
                    <a:pt x="73244" y="35561"/>
                    <a:pt x="73216" y="35494"/>
                  </a:cubicBezTo>
                  <a:lnTo>
                    <a:pt x="88012" y="19481"/>
                  </a:lnTo>
                  <a:close/>
                  <a:moveTo>
                    <a:pt x="88769" y="19295"/>
                  </a:moveTo>
                  <a:lnTo>
                    <a:pt x="121569" y="41232"/>
                  </a:lnTo>
                  <a:cubicBezTo>
                    <a:pt x="121516" y="41429"/>
                    <a:pt x="121532" y="41636"/>
                    <a:pt x="121612" y="41820"/>
                  </a:cubicBezTo>
                  <a:lnTo>
                    <a:pt x="91516" y="58252"/>
                  </a:lnTo>
                  <a:cubicBezTo>
                    <a:pt x="91455" y="58141"/>
                    <a:pt x="91371" y="58040"/>
                    <a:pt x="91261" y="57962"/>
                  </a:cubicBezTo>
                  <a:cubicBezTo>
                    <a:pt x="91131" y="57868"/>
                    <a:pt x="90984" y="57820"/>
                    <a:pt x="90835" y="57804"/>
                  </a:cubicBezTo>
                  <a:lnTo>
                    <a:pt x="88539" y="19431"/>
                  </a:lnTo>
                  <a:cubicBezTo>
                    <a:pt x="88621" y="19396"/>
                    <a:pt x="88699" y="19354"/>
                    <a:pt x="88769" y="19295"/>
                  </a:cubicBezTo>
                  <a:close/>
                  <a:moveTo>
                    <a:pt x="72858" y="36603"/>
                  </a:moveTo>
                  <a:lnTo>
                    <a:pt x="90079" y="58104"/>
                  </a:lnTo>
                  <a:cubicBezTo>
                    <a:pt x="90062" y="58125"/>
                    <a:pt x="90041" y="58144"/>
                    <a:pt x="90025" y="58165"/>
                  </a:cubicBezTo>
                  <a:cubicBezTo>
                    <a:pt x="89989" y="58216"/>
                    <a:pt x="89960" y="58268"/>
                    <a:pt x="89936" y="58323"/>
                  </a:cubicBezTo>
                  <a:lnTo>
                    <a:pt x="61457" y="46818"/>
                  </a:lnTo>
                  <a:cubicBezTo>
                    <a:pt x="61473" y="46617"/>
                    <a:pt x="61422" y="46416"/>
                    <a:pt x="61307" y="46247"/>
                  </a:cubicBezTo>
                  <a:lnTo>
                    <a:pt x="72044" y="36651"/>
                  </a:lnTo>
                  <a:cubicBezTo>
                    <a:pt x="72160" y="36702"/>
                    <a:pt x="72283" y="36731"/>
                    <a:pt x="72406" y="36731"/>
                  </a:cubicBezTo>
                  <a:cubicBezTo>
                    <a:pt x="72565" y="36731"/>
                    <a:pt x="72719" y="36684"/>
                    <a:pt x="72858" y="36603"/>
                  </a:cubicBezTo>
                  <a:close/>
                  <a:moveTo>
                    <a:pt x="29406" y="22188"/>
                  </a:moveTo>
                  <a:lnTo>
                    <a:pt x="59857" y="46227"/>
                  </a:lnTo>
                  <a:cubicBezTo>
                    <a:pt x="59573" y="46625"/>
                    <a:pt x="59665" y="47178"/>
                    <a:pt x="60061" y="47462"/>
                  </a:cubicBezTo>
                  <a:cubicBezTo>
                    <a:pt x="60098" y="47488"/>
                    <a:pt x="60135" y="47509"/>
                    <a:pt x="60173" y="47529"/>
                  </a:cubicBezTo>
                  <a:lnTo>
                    <a:pt x="58655" y="58545"/>
                  </a:lnTo>
                  <a:cubicBezTo>
                    <a:pt x="58595" y="58532"/>
                    <a:pt x="58534" y="58525"/>
                    <a:pt x="58473" y="58525"/>
                  </a:cubicBezTo>
                  <a:cubicBezTo>
                    <a:pt x="58354" y="58525"/>
                    <a:pt x="58236" y="58550"/>
                    <a:pt x="58125" y="58596"/>
                  </a:cubicBezTo>
                  <a:lnTo>
                    <a:pt x="29406" y="22188"/>
                  </a:lnTo>
                  <a:close/>
                  <a:moveTo>
                    <a:pt x="16326" y="26247"/>
                  </a:moveTo>
                  <a:lnTo>
                    <a:pt x="57750" y="58893"/>
                  </a:lnTo>
                  <a:cubicBezTo>
                    <a:pt x="57750" y="58894"/>
                    <a:pt x="57749" y="58894"/>
                    <a:pt x="57748" y="58895"/>
                  </a:cubicBezTo>
                  <a:cubicBezTo>
                    <a:pt x="57632" y="59054"/>
                    <a:pt x="57582" y="59240"/>
                    <a:pt x="57584" y="59421"/>
                  </a:cubicBezTo>
                  <a:lnTo>
                    <a:pt x="33209" y="61477"/>
                  </a:lnTo>
                  <a:cubicBezTo>
                    <a:pt x="33171" y="61253"/>
                    <a:pt x="33049" y="61044"/>
                    <a:pt x="32851" y="60900"/>
                  </a:cubicBezTo>
                  <a:cubicBezTo>
                    <a:pt x="32696" y="60788"/>
                    <a:pt x="32515" y="60735"/>
                    <a:pt x="32336" y="60735"/>
                  </a:cubicBezTo>
                  <a:cubicBezTo>
                    <a:pt x="32231" y="60735"/>
                    <a:pt x="32126" y="60753"/>
                    <a:pt x="32028" y="60789"/>
                  </a:cubicBezTo>
                  <a:lnTo>
                    <a:pt x="16086" y="26436"/>
                  </a:lnTo>
                  <a:cubicBezTo>
                    <a:pt x="16176" y="26387"/>
                    <a:pt x="16257" y="26325"/>
                    <a:pt x="16326" y="26247"/>
                  </a:cubicBezTo>
                  <a:close/>
                  <a:moveTo>
                    <a:pt x="57622" y="59652"/>
                  </a:moveTo>
                  <a:cubicBezTo>
                    <a:pt x="57674" y="59839"/>
                    <a:pt x="57783" y="60008"/>
                    <a:pt x="57952" y="60129"/>
                  </a:cubicBezTo>
                  <a:cubicBezTo>
                    <a:pt x="58054" y="60201"/>
                    <a:pt x="58165" y="60247"/>
                    <a:pt x="58279" y="60272"/>
                  </a:cubicBezTo>
                  <a:lnTo>
                    <a:pt x="55785" y="68604"/>
                  </a:lnTo>
                  <a:cubicBezTo>
                    <a:pt x="55759" y="68602"/>
                    <a:pt x="55732" y="68601"/>
                    <a:pt x="55705" y="68601"/>
                  </a:cubicBezTo>
                  <a:cubicBezTo>
                    <a:pt x="55430" y="68601"/>
                    <a:pt x="55160" y="68726"/>
                    <a:pt x="54987" y="68966"/>
                  </a:cubicBezTo>
                  <a:cubicBezTo>
                    <a:pt x="54939" y="69034"/>
                    <a:pt x="54905" y="69108"/>
                    <a:pt x="54878" y="69182"/>
                  </a:cubicBezTo>
                  <a:lnTo>
                    <a:pt x="33192" y="61843"/>
                  </a:lnTo>
                  <a:cubicBezTo>
                    <a:pt x="33203" y="61799"/>
                    <a:pt x="33210" y="61755"/>
                    <a:pt x="33214" y="61709"/>
                  </a:cubicBezTo>
                  <a:lnTo>
                    <a:pt x="57622" y="59652"/>
                  </a:lnTo>
                  <a:close/>
                  <a:moveTo>
                    <a:pt x="61404" y="47049"/>
                  </a:moveTo>
                  <a:lnTo>
                    <a:pt x="89872" y="58550"/>
                  </a:lnTo>
                  <a:cubicBezTo>
                    <a:pt x="89825" y="58868"/>
                    <a:pt x="89949" y="59201"/>
                    <a:pt x="90228" y="59401"/>
                  </a:cubicBezTo>
                  <a:cubicBezTo>
                    <a:pt x="90327" y="59471"/>
                    <a:pt x="90435" y="59515"/>
                    <a:pt x="90546" y="59541"/>
                  </a:cubicBezTo>
                  <a:lnTo>
                    <a:pt x="88027" y="76730"/>
                  </a:lnTo>
                  <a:cubicBezTo>
                    <a:pt x="88011" y="76729"/>
                    <a:pt x="87994" y="76729"/>
                    <a:pt x="87977" y="76729"/>
                  </a:cubicBezTo>
                  <a:cubicBezTo>
                    <a:pt x="87931" y="76729"/>
                    <a:pt x="87884" y="76732"/>
                    <a:pt x="87837" y="76740"/>
                  </a:cubicBezTo>
                  <a:cubicBezTo>
                    <a:pt x="87715" y="76760"/>
                    <a:pt x="87603" y="76805"/>
                    <a:pt x="87501" y="76869"/>
                  </a:cubicBezTo>
                  <a:lnTo>
                    <a:pt x="61265" y="47294"/>
                  </a:lnTo>
                  <a:cubicBezTo>
                    <a:pt x="61275" y="47282"/>
                    <a:pt x="61288" y="47273"/>
                    <a:pt x="61297" y="47259"/>
                  </a:cubicBezTo>
                  <a:cubicBezTo>
                    <a:pt x="61344" y="47194"/>
                    <a:pt x="61377" y="47123"/>
                    <a:pt x="61404" y="47049"/>
                  </a:cubicBezTo>
                  <a:close/>
                  <a:moveTo>
                    <a:pt x="61096" y="47455"/>
                  </a:moveTo>
                  <a:lnTo>
                    <a:pt x="87328" y="77024"/>
                  </a:lnTo>
                  <a:cubicBezTo>
                    <a:pt x="87322" y="77033"/>
                    <a:pt x="87314" y="77039"/>
                    <a:pt x="87308" y="77047"/>
                  </a:cubicBezTo>
                  <a:lnTo>
                    <a:pt x="59297" y="59712"/>
                  </a:lnTo>
                  <a:cubicBezTo>
                    <a:pt x="59429" y="59348"/>
                    <a:pt x="59315" y="58926"/>
                    <a:pt x="58985" y="58689"/>
                  </a:cubicBezTo>
                  <a:cubicBezTo>
                    <a:pt x="58952" y="58665"/>
                    <a:pt x="58916" y="58648"/>
                    <a:pt x="58882" y="58628"/>
                  </a:cubicBezTo>
                  <a:lnTo>
                    <a:pt x="60400" y="47607"/>
                  </a:lnTo>
                  <a:cubicBezTo>
                    <a:pt x="60459" y="47619"/>
                    <a:pt x="60519" y="47627"/>
                    <a:pt x="60578" y="47627"/>
                  </a:cubicBezTo>
                  <a:cubicBezTo>
                    <a:pt x="60762" y="47627"/>
                    <a:pt x="60943" y="47564"/>
                    <a:pt x="61096" y="47455"/>
                  </a:cubicBezTo>
                  <a:close/>
                  <a:moveTo>
                    <a:pt x="59189" y="59922"/>
                  </a:moveTo>
                  <a:lnTo>
                    <a:pt x="87178" y="77244"/>
                  </a:lnTo>
                  <a:cubicBezTo>
                    <a:pt x="87172" y="77259"/>
                    <a:pt x="87166" y="77275"/>
                    <a:pt x="87161" y="77291"/>
                  </a:cubicBezTo>
                  <a:lnTo>
                    <a:pt x="56571" y="69673"/>
                  </a:lnTo>
                  <a:cubicBezTo>
                    <a:pt x="56646" y="69338"/>
                    <a:pt x="56520" y="68976"/>
                    <a:pt x="56224" y="68763"/>
                  </a:cubicBezTo>
                  <a:cubicBezTo>
                    <a:pt x="56157" y="68717"/>
                    <a:pt x="56087" y="68682"/>
                    <a:pt x="56015" y="68656"/>
                  </a:cubicBezTo>
                  <a:lnTo>
                    <a:pt x="58519" y="60290"/>
                  </a:lnTo>
                  <a:cubicBezTo>
                    <a:pt x="58777" y="60275"/>
                    <a:pt x="59025" y="60152"/>
                    <a:pt x="59188" y="59926"/>
                  </a:cubicBezTo>
                  <a:cubicBezTo>
                    <a:pt x="59189" y="59924"/>
                    <a:pt x="59189" y="59923"/>
                    <a:pt x="59189" y="59922"/>
                  </a:cubicBezTo>
                  <a:close/>
                  <a:moveTo>
                    <a:pt x="6382" y="54567"/>
                  </a:moveTo>
                  <a:lnTo>
                    <a:pt x="31456" y="61554"/>
                  </a:lnTo>
                  <a:cubicBezTo>
                    <a:pt x="31440" y="61772"/>
                    <a:pt x="31506" y="61990"/>
                    <a:pt x="31643" y="62166"/>
                  </a:cubicBezTo>
                  <a:lnTo>
                    <a:pt x="15546" y="78173"/>
                  </a:lnTo>
                  <a:cubicBezTo>
                    <a:pt x="15506" y="78130"/>
                    <a:pt x="15461" y="78092"/>
                    <a:pt x="15414" y="78055"/>
                  </a:cubicBezTo>
                  <a:cubicBezTo>
                    <a:pt x="15260" y="77944"/>
                    <a:pt x="15081" y="77892"/>
                    <a:pt x="14905" y="77892"/>
                  </a:cubicBezTo>
                  <a:cubicBezTo>
                    <a:pt x="14826" y="77892"/>
                    <a:pt x="14747" y="77902"/>
                    <a:pt x="14671" y="77923"/>
                  </a:cubicBezTo>
                  <a:lnTo>
                    <a:pt x="6061" y="55104"/>
                  </a:lnTo>
                  <a:cubicBezTo>
                    <a:pt x="6125" y="55054"/>
                    <a:pt x="6183" y="54997"/>
                    <a:pt x="6233" y="54928"/>
                  </a:cubicBezTo>
                  <a:cubicBezTo>
                    <a:pt x="6313" y="54818"/>
                    <a:pt x="6360" y="54692"/>
                    <a:pt x="6382" y="54567"/>
                  </a:cubicBezTo>
                  <a:close/>
                  <a:moveTo>
                    <a:pt x="91099" y="59489"/>
                  </a:moveTo>
                  <a:lnTo>
                    <a:pt x="104457" y="79682"/>
                  </a:lnTo>
                  <a:cubicBezTo>
                    <a:pt x="104363" y="79741"/>
                    <a:pt x="104277" y="79819"/>
                    <a:pt x="104210" y="79913"/>
                  </a:cubicBezTo>
                  <a:cubicBezTo>
                    <a:pt x="104146" y="80003"/>
                    <a:pt x="104103" y="80102"/>
                    <a:pt x="104076" y="80204"/>
                  </a:cubicBezTo>
                  <a:lnTo>
                    <a:pt x="88866" y="77650"/>
                  </a:lnTo>
                  <a:cubicBezTo>
                    <a:pt x="88877" y="77362"/>
                    <a:pt x="88749" y="77075"/>
                    <a:pt x="88499" y="76896"/>
                  </a:cubicBezTo>
                  <a:cubicBezTo>
                    <a:pt x="88425" y="76842"/>
                    <a:pt x="88344" y="76806"/>
                    <a:pt x="88260" y="76778"/>
                  </a:cubicBezTo>
                  <a:lnTo>
                    <a:pt x="90783" y="59563"/>
                  </a:lnTo>
                  <a:cubicBezTo>
                    <a:pt x="90892" y="59558"/>
                    <a:pt x="90999" y="59534"/>
                    <a:pt x="91099" y="59489"/>
                  </a:cubicBezTo>
                  <a:close/>
                  <a:moveTo>
                    <a:pt x="33100" y="62061"/>
                  </a:moveTo>
                  <a:lnTo>
                    <a:pt x="54828" y="69413"/>
                  </a:lnTo>
                  <a:cubicBezTo>
                    <a:pt x="54804" y="69712"/>
                    <a:pt x="54931" y="70016"/>
                    <a:pt x="55192" y="70201"/>
                  </a:cubicBezTo>
                  <a:cubicBezTo>
                    <a:pt x="55275" y="70262"/>
                    <a:pt x="55369" y="70305"/>
                    <a:pt x="55466" y="70333"/>
                  </a:cubicBezTo>
                  <a:lnTo>
                    <a:pt x="54144" y="97291"/>
                  </a:lnTo>
                  <a:cubicBezTo>
                    <a:pt x="54112" y="97293"/>
                    <a:pt x="54080" y="97293"/>
                    <a:pt x="54049" y="97298"/>
                  </a:cubicBezTo>
                  <a:cubicBezTo>
                    <a:pt x="53964" y="97313"/>
                    <a:pt x="53885" y="97342"/>
                    <a:pt x="53809" y="97378"/>
                  </a:cubicBezTo>
                  <a:lnTo>
                    <a:pt x="32845" y="62338"/>
                  </a:lnTo>
                  <a:cubicBezTo>
                    <a:pt x="32924" y="62281"/>
                    <a:pt x="32998" y="62217"/>
                    <a:pt x="33057" y="62136"/>
                  </a:cubicBezTo>
                  <a:cubicBezTo>
                    <a:pt x="33074" y="62112"/>
                    <a:pt x="33085" y="62086"/>
                    <a:pt x="33100" y="62061"/>
                  </a:cubicBezTo>
                  <a:close/>
                  <a:moveTo>
                    <a:pt x="56487" y="69893"/>
                  </a:moveTo>
                  <a:lnTo>
                    <a:pt x="87105" y="77517"/>
                  </a:lnTo>
                  <a:cubicBezTo>
                    <a:pt x="87088" y="77681"/>
                    <a:pt x="87116" y="77843"/>
                    <a:pt x="87186" y="77992"/>
                  </a:cubicBezTo>
                  <a:lnTo>
                    <a:pt x="54942" y="97700"/>
                  </a:lnTo>
                  <a:cubicBezTo>
                    <a:pt x="54883" y="97604"/>
                    <a:pt x="54803" y="97519"/>
                    <a:pt x="54708" y="97452"/>
                  </a:cubicBezTo>
                  <a:cubicBezTo>
                    <a:pt x="54609" y="97379"/>
                    <a:pt x="54496" y="97331"/>
                    <a:pt x="54379" y="97305"/>
                  </a:cubicBezTo>
                  <a:lnTo>
                    <a:pt x="55700" y="70367"/>
                  </a:lnTo>
                  <a:lnTo>
                    <a:pt x="55705" y="70367"/>
                  </a:lnTo>
                  <a:cubicBezTo>
                    <a:pt x="55753" y="70367"/>
                    <a:pt x="55802" y="70364"/>
                    <a:pt x="55850" y="70355"/>
                  </a:cubicBezTo>
                  <a:cubicBezTo>
                    <a:pt x="56084" y="70317"/>
                    <a:pt x="56287" y="70190"/>
                    <a:pt x="56427" y="69997"/>
                  </a:cubicBezTo>
                  <a:cubicBezTo>
                    <a:pt x="56450" y="69964"/>
                    <a:pt x="56468" y="69927"/>
                    <a:pt x="56487" y="69893"/>
                  </a:cubicBezTo>
                  <a:close/>
                  <a:moveTo>
                    <a:pt x="31811" y="62331"/>
                  </a:moveTo>
                  <a:cubicBezTo>
                    <a:pt x="31814" y="62333"/>
                    <a:pt x="31817" y="62338"/>
                    <a:pt x="31821" y="62340"/>
                  </a:cubicBezTo>
                  <a:cubicBezTo>
                    <a:pt x="31978" y="62452"/>
                    <a:pt x="32156" y="62506"/>
                    <a:pt x="32336" y="62506"/>
                  </a:cubicBezTo>
                  <a:cubicBezTo>
                    <a:pt x="32439" y="62506"/>
                    <a:pt x="32539" y="62482"/>
                    <a:pt x="32636" y="62447"/>
                  </a:cubicBezTo>
                  <a:lnTo>
                    <a:pt x="53611" y="97508"/>
                  </a:lnTo>
                  <a:cubicBezTo>
                    <a:pt x="53561" y="97551"/>
                    <a:pt x="53513" y="97602"/>
                    <a:pt x="53473" y="97657"/>
                  </a:cubicBezTo>
                  <a:cubicBezTo>
                    <a:pt x="53449" y="97691"/>
                    <a:pt x="53432" y="97726"/>
                    <a:pt x="53414" y="97761"/>
                  </a:cubicBezTo>
                  <a:lnTo>
                    <a:pt x="15678" y="79186"/>
                  </a:lnTo>
                  <a:cubicBezTo>
                    <a:pt x="15816" y="78926"/>
                    <a:pt x="15811" y="78622"/>
                    <a:pt x="15682" y="78371"/>
                  </a:cubicBezTo>
                  <a:lnTo>
                    <a:pt x="31811" y="62331"/>
                  </a:lnTo>
                  <a:close/>
                  <a:moveTo>
                    <a:pt x="1615" y="71499"/>
                  </a:moveTo>
                  <a:lnTo>
                    <a:pt x="14037" y="78573"/>
                  </a:lnTo>
                  <a:cubicBezTo>
                    <a:pt x="13958" y="78911"/>
                    <a:pt x="14084" y="79279"/>
                    <a:pt x="14383" y="79494"/>
                  </a:cubicBezTo>
                  <a:cubicBezTo>
                    <a:pt x="14539" y="79606"/>
                    <a:pt x="14719" y="79660"/>
                    <a:pt x="14898" y="79660"/>
                  </a:cubicBezTo>
                  <a:cubicBezTo>
                    <a:pt x="15136" y="79660"/>
                    <a:pt x="15368" y="79558"/>
                    <a:pt x="15538" y="79377"/>
                  </a:cubicBezTo>
                  <a:lnTo>
                    <a:pt x="53328" y="97978"/>
                  </a:lnTo>
                  <a:cubicBezTo>
                    <a:pt x="53297" y="98118"/>
                    <a:pt x="53305" y="98265"/>
                    <a:pt x="53342" y="98402"/>
                  </a:cubicBezTo>
                  <a:lnTo>
                    <a:pt x="44172" y="100939"/>
                  </a:lnTo>
                  <a:cubicBezTo>
                    <a:pt x="44109" y="100823"/>
                    <a:pt x="44023" y="100722"/>
                    <a:pt x="43914" y="100644"/>
                  </a:cubicBezTo>
                  <a:cubicBezTo>
                    <a:pt x="43762" y="100534"/>
                    <a:pt x="43583" y="100477"/>
                    <a:pt x="43400" y="100477"/>
                  </a:cubicBezTo>
                  <a:cubicBezTo>
                    <a:pt x="43351" y="100477"/>
                    <a:pt x="43302" y="100481"/>
                    <a:pt x="43253" y="100489"/>
                  </a:cubicBezTo>
                  <a:cubicBezTo>
                    <a:pt x="43020" y="100528"/>
                    <a:pt x="42817" y="100655"/>
                    <a:pt x="42677" y="100848"/>
                  </a:cubicBezTo>
                  <a:cubicBezTo>
                    <a:pt x="42516" y="101072"/>
                    <a:pt x="42479" y="101346"/>
                    <a:pt x="42546" y="101594"/>
                  </a:cubicBezTo>
                  <a:lnTo>
                    <a:pt x="31935" y="108097"/>
                  </a:lnTo>
                  <a:cubicBezTo>
                    <a:pt x="31872" y="107978"/>
                    <a:pt x="31783" y="107872"/>
                    <a:pt x="31671" y="107790"/>
                  </a:cubicBezTo>
                  <a:cubicBezTo>
                    <a:pt x="31516" y="107679"/>
                    <a:pt x="31337" y="107626"/>
                    <a:pt x="31160" y="107626"/>
                  </a:cubicBezTo>
                  <a:cubicBezTo>
                    <a:pt x="30986" y="107626"/>
                    <a:pt x="30812" y="107678"/>
                    <a:pt x="30664" y="107776"/>
                  </a:cubicBezTo>
                  <a:lnTo>
                    <a:pt x="1598" y="71519"/>
                  </a:lnTo>
                  <a:cubicBezTo>
                    <a:pt x="1603" y="71511"/>
                    <a:pt x="1609" y="71506"/>
                    <a:pt x="1615" y="71499"/>
                  </a:cubicBezTo>
                  <a:close/>
                  <a:moveTo>
                    <a:pt x="87314" y="78191"/>
                  </a:moveTo>
                  <a:cubicBezTo>
                    <a:pt x="87360" y="78243"/>
                    <a:pt x="87409" y="78293"/>
                    <a:pt x="87467" y="78334"/>
                  </a:cubicBezTo>
                  <a:cubicBezTo>
                    <a:pt x="87623" y="78447"/>
                    <a:pt x="87803" y="78500"/>
                    <a:pt x="87981" y="78500"/>
                  </a:cubicBezTo>
                  <a:cubicBezTo>
                    <a:pt x="88023" y="78500"/>
                    <a:pt x="88063" y="78493"/>
                    <a:pt x="88103" y="78485"/>
                  </a:cubicBezTo>
                  <a:lnTo>
                    <a:pt x="95457" y="108915"/>
                  </a:lnTo>
                  <a:cubicBezTo>
                    <a:pt x="95228" y="108955"/>
                    <a:pt x="95026" y="109080"/>
                    <a:pt x="94890" y="109271"/>
                  </a:cubicBezTo>
                  <a:cubicBezTo>
                    <a:pt x="94886" y="109276"/>
                    <a:pt x="94884" y="109281"/>
                    <a:pt x="94880" y="109287"/>
                  </a:cubicBezTo>
                  <a:lnTo>
                    <a:pt x="55049" y="98390"/>
                  </a:lnTo>
                  <a:cubicBezTo>
                    <a:pt x="55079" y="98272"/>
                    <a:pt x="55087" y="98149"/>
                    <a:pt x="55066" y="98026"/>
                  </a:cubicBezTo>
                  <a:cubicBezTo>
                    <a:pt x="55060" y="97989"/>
                    <a:pt x="55048" y="97954"/>
                    <a:pt x="55038" y="97917"/>
                  </a:cubicBezTo>
                  <a:lnTo>
                    <a:pt x="87314" y="78191"/>
                  </a:lnTo>
                  <a:close/>
                  <a:moveTo>
                    <a:pt x="42637" y="101815"/>
                  </a:moveTo>
                  <a:cubicBezTo>
                    <a:pt x="42697" y="101917"/>
                    <a:pt x="42779" y="102009"/>
                    <a:pt x="42882" y="102083"/>
                  </a:cubicBezTo>
                  <a:cubicBezTo>
                    <a:pt x="43034" y="102192"/>
                    <a:pt x="43212" y="102249"/>
                    <a:pt x="43395" y="102249"/>
                  </a:cubicBezTo>
                  <a:cubicBezTo>
                    <a:pt x="43443" y="102249"/>
                    <a:pt x="43493" y="102245"/>
                    <a:pt x="43541" y="102237"/>
                  </a:cubicBezTo>
                  <a:cubicBezTo>
                    <a:pt x="43588" y="102229"/>
                    <a:pt x="43633" y="102216"/>
                    <a:pt x="43679" y="102201"/>
                  </a:cubicBezTo>
                  <a:lnTo>
                    <a:pt x="55444" y="118817"/>
                  </a:lnTo>
                  <a:cubicBezTo>
                    <a:pt x="55361" y="118874"/>
                    <a:pt x="55285" y="118944"/>
                    <a:pt x="55225" y="119027"/>
                  </a:cubicBezTo>
                  <a:cubicBezTo>
                    <a:pt x="55134" y="119155"/>
                    <a:pt x="55081" y="119302"/>
                    <a:pt x="55066" y="119454"/>
                  </a:cubicBezTo>
                  <a:lnTo>
                    <a:pt x="38399" y="118443"/>
                  </a:lnTo>
                  <a:lnTo>
                    <a:pt x="31738" y="109173"/>
                  </a:lnTo>
                  <a:cubicBezTo>
                    <a:pt x="31789" y="109128"/>
                    <a:pt x="31835" y="109080"/>
                    <a:pt x="31876" y="109025"/>
                  </a:cubicBezTo>
                  <a:cubicBezTo>
                    <a:pt x="32014" y="108832"/>
                    <a:pt x="32069" y="108598"/>
                    <a:pt x="32030" y="108364"/>
                  </a:cubicBezTo>
                  <a:cubicBezTo>
                    <a:pt x="32027" y="108350"/>
                    <a:pt x="32021" y="108336"/>
                    <a:pt x="32017" y="108321"/>
                  </a:cubicBezTo>
                  <a:lnTo>
                    <a:pt x="42637" y="101815"/>
                  </a:lnTo>
                  <a:close/>
                  <a:moveTo>
                    <a:pt x="54958" y="98612"/>
                  </a:moveTo>
                  <a:lnTo>
                    <a:pt x="94775" y="109505"/>
                  </a:lnTo>
                  <a:cubicBezTo>
                    <a:pt x="94674" y="109802"/>
                    <a:pt x="94737" y="110137"/>
                    <a:pt x="94949" y="110374"/>
                  </a:cubicBezTo>
                  <a:lnTo>
                    <a:pt x="79975" y="127087"/>
                  </a:lnTo>
                  <a:cubicBezTo>
                    <a:pt x="79970" y="127084"/>
                    <a:pt x="79968" y="127081"/>
                    <a:pt x="79965" y="127079"/>
                  </a:cubicBezTo>
                  <a:cubicBezTo>
                    <a:pt x="79813" y="126970"/>
                    <a:pt x="79634" y="126913"/>
                    <a:pt x="79451" y="126913"/>
                  </a:cubicBezTo>
                  <a:cubicBezTo>
                    <a:pt x="79403" y="126913"/>
                    <a:pt x="79354" y="126917"/>
                    <a:pt x="79305" y="126925"/>
                  </a:cubicBezTo>
                  <a:cubicBezTo>
                    <a:pt x="79089" y="126960"/>
                    <a:pt x="78902" y="127074"/>
                    <a:pt x="78766" y="127242"/>
                  </a:cubicBezTo>
                  <a:lnTo>
                    <a:pt x="44129" y="101861"/>
                  </a:lnTo>
                  <a:cubicBezTo>
                    <a:pt x="44257" y="101672"/>
                    <a:pt x="44310" y="101447"/>
                    <a:pt x="44272" y="101221"/>
                  </a:cubicBezTo>
                  <a:cubicBezTo>
                    <a:pt x="44268" y="101201"/>
                    <a:pt x="44262" y="101182"/>
                    <a:pt x="44256" y="101162"/>
                  </a:cubicBezTo>
                  <a:lnTo>
                    <a:pt x="53432" y="98624"/>
                  </a:lnTo>
                  <a:cubicBezTo>
                    <a:pt x="53492" y="98727"/>
                    <a:pt x="53573" y="98820"/>
                    <a:pt x="53678" y="98895"/>
                  </a:cubicBezTo>
                  <a:cubicBezTo>
                    <a:pt x="53834" y="99007"/>
                    <a:pt x="54013" y="99061"/>
                    <a:pt x="54193" y="99061"/>
                  </a:cubicBezTo>
                  <a:cubicBezTo>
                    <a:pt x="54468" y="99061"/>
                    <a:pt x="54740" y="98932"/>
                    <a:pt x="54914" y="98692"/>
                  </a:cubicBezTo>
                  <a:cubicBezTo>
                    <a:pt x="54931" y="98666"/>
                    <a:pt x="54943" y="98639"/>
                    <a:pt x="54958" y="98612"/>
                  </a:cubicBezTo>
                  <a:close/>
                  <a:moveTo>
                    <a:pt x="58749" y="0"/>
                  </a:moveTo>
                  <a:cubicBezTo>
                    <a:pt x="58700" y="0"/>
                    <a:pt x="58651" y="4"/>
                    <a:pt x="58601" y="13"/>
                  </a:cubicBezTo>
                  <a:cubicBezTo>
                    <a:pt x="58368" y="51"/>
                    <a:pt x="58165" y="178"/>
                    <a:pt x="58026" y="371"/>
                  </a:cubicBezTo>
                  <a:cubicBezTo>
                    <a:pt x="57906" y="537"/>
                    <a:pt x="57857" y="730"/>
                    <a:pt x="57863" y="922"/>
                  </a:cubicBezTo>
                  <a:lnTo>
                    <a:pt x="34925" y="10097"/>
                  </a:lnTo>
                  <a:cubicBezTo>
                    <a:pt x="34868" y="9931"/>
                    <a:pt x="34761" y="9780"/>
                    <a:pt x="34608" y="9669"/>
                  </a:cubicBezTo>
                  <a:cubicBezTo>
                    <a:pt x="34451" y="9557"/>
                    <a:pt x="34271" y="9503"/>
                    <a:pt x="34092" y="9503"/>
                  </a:cubicBezTo>
                  <a:cubicBezTo>
                    <a:pt x="33816" y="9503"/>
                    <a:pt x="33545" y="9631"/>
                    <a:pt x="33372" y="9872"/>
                  </a:cubicBezTo>
                  <a:cubicBezTo>
                    <a:pt x="33234" y="10064"/>
                    <a:pt x="33180" y="10299"/>
                    <a:pt x="33218" y="10533"/>
                  </a:cubicBezTo>
                  <a:cubicBezTo>
                    <a:pt x="33257" y="10766"/>
                    <a:pt x="33384" y="10969"/>
                    <a:pt x="33577" y="11108"/>
                  </a:cubicBezTo>
                  <a:cubicBezTo>
                    <a:pt x="33733" y="11221"/>
                    <a:pt x="33912" y="11274"/>
                    <a:pt x="34091" y="11274"/>
                  </a:cubicBezTo>
                  <a:cubicBezTo>
                    <a:pt x="34316" y="11274"/>
                    <a:pt x="34535" y="11185"/>
                    <a:pt x="34704" y="11023"/>
                  </a:cubicBezTo>
                  <a:lnTo>
                    <a:pt x="59844" y="45919"/>
                  </a:lnTo>
                  <a:lnTo>
                    <a:pt x="59844" y="45919"/>
                  </a:lnTo>
                  <a:lnTo>
                    <a:pt x="29110" y="21654"/>
                  </a:lnTo>
                  <a:cubicBezTo>
                    <a:pt x="29111" y="21652"/>
                    <a:pt x="29113" y="21651"/>
                    <a:pt x="29117" y="21648"/>
                  </a:cubicBezTo>
                  <a:cubicBezTo>
                    <a:pt x="29401" y="21251"/>
                    <a:pt x="29309" y="20697"/>
                    <a:pt x="28913" y="20413"/>
                  </a:cubicBezTo>
                  <a:cubicBezTo>
                    <a:pt x="28757" y="20301"/>
                    <a:pt x="28577" y="20247"/>
                    <a:pt x="28399" y="20247"/>
                  </a:cubicBezTo>
                  <a:cubicBezTo>
                    <a:pt x="28122" y="20247"/>
                    <a:pt x="27850" y="20375"/>
                    <a:pt x="27678" y="20616"/>
                  </a:cubicBezTo>
                  <a:cubicBezTo>
                    <a:pt x="27393" y="21013"/>
                    <a:pt x="27485" y="21567"/>
                    <a:pt x="27881" y="21851"/>
                  </a:cubicBezTo>
                  <a:cubicBezTo>
                    <a:pt x="28037" y="21963"/>
                    <a:pt x="28217" y="22017"/>
                    <a:pt x="28396" y="22017"/>
                  </a:cubicBezTo>
                  <a:cubicBezTo>
                    <a:pt x="28561" y="22017"/>
                    <a:pt x="28722" y="21967"/>
                    <a:pt x="28864" y="21877"/>
                  </a:cubicBezTo>
                  <a:lnTo>
                    <a:pt x="57922" y="58717"/>
                  </a:lnTo>
                  <a:cubicBezTo>
                    <a:pt x="57920" y="58718"/>
                    <a:pt x="57919" y="58719"/>
                    <a:pt x="57916" y="58723"/>
                  </a:cubicBezTo>
                  <a:lnTo>
                    <a:pt x="16459" y="26054"/>
                  </a:lnTo>
                  <a:cubicBezTo>
                    <a:pt x="16652" y="25671"/>
                    <a:pt x="16546" y="25194"/>
                    <a:pt x="16188" y="24937"/>
                  </a:cubicBezTo>
                  <a:cubicBezTo>
                    <a:pt x="16032" y="24825"/>
                    <a:pt x="15851" y="24771"/>
                    <a:pt x="15672" y="24771"/>
                  </a:cubicBezTo>
                  <a:cubicBezTo>
                    <a:pt x="15397" y="24771"/>
                    <a:pt x="15125" y="24899"/>
                    <a:pt x="14952" y="25140"/>
                  </a:cubicBezTo>
                  <a:cubicBezTo>
                    <a:pt x="14668" y="25537"/>
                    <a:pt x="14760" y="26091"/>
                    <a:pt x="15155" y="26375"/>
                  </a:cubicBezTo>
                  <a:cubicBezTo>
                    <a:pt x="15308" y="26486"/>
                    <a:pt x="15486" y="26541"/>
                    <a:pt x="15671" y="26541"/>
                  </a:cubicBezTo>
                  <a:cubicBezTo>
                    <a:pt x="15719" y="26541"/>
                    <a:pt x="15768" y="26537"/>
                    <a:pt x="15816" y="26529"/>
                  </a:cubicBezTo>
                  <a:cubicBezTo>
                    <a:pt x="15834" y="26526"/>
                    <a:pt x="15850" y="26520"/>
                    <a:pt x="15866" y="26516"/>
                  </a:cubicBezTo>
                  <a:lnTo>
                    <a:pt x="31824" y="60903"/>
                  </a:lnTo>
                  <a:cubicBezTo>
                    <a:pt x="31748" y="60958"/>
                    <a:pt x="31675" y="61023"/>
                    <a:pt x="31618" y="61103"/>
                  </a:cubicBezTo>
                  <a:cubicBezTo>
                    <a:pt x="31568" y="61173"/>
                    <a:pt x="31534" y="61248"/>
                    <a:pt x="31507" y="61324"/>
                  </a:cubicBezTo>
                  <a:lnTo>
                    <a:pt x="6390" y="54326"/>
                  </a:lnTo>
                  <a:cubicBezTo>
                    <a:pt x="6367" y="54081"/>
                    <a:pt x="6245" y="53846"/>
                    <a:pt x="6030" y="53692"/>
                  </a:cubicBezTo>
                  <a:cubicBezTo>
                    <a:pt x="5874" y="53581"/>
                    <a:pt x="5694" y="53527"/>
                    <a:pt x="5515" y="53527"/>
                  </a:cubicBezTo>
                  <a:cubicBezTo>
                    <a:pt x="5239" y="53527"/>
                    <a:pt x="4967" y="53655"/>
                    <a:pt x="4794" y="53896"/>
                  </a:cubicBezTo>
                  <a:cubicBezTo>
                    <a:pt x="4510" y="54293"/>
                    <a:pt x="4602" y="54846"/>
                    <a:pt x="4998" y="55131"/>
                  </a:cubicBezTo>
                  <a:cubicBezTo>
                    <a:pt x="5154" y="55243"/>
                    <a:pt x="5334" y="55297"/>
                    <a:pt x="5512" y="55297"/>
                  </a:cubicBezTo>
                  <a:cubicBezTo>
                    <a:pt x="5630" y="55297"/>
                    <a:pt x="5746" y="55269"/>
                    <a:pt x="5854" y="55223"/>
                  </a:cubicBezTo>
                  <a:lnTo>
                    <a:pt x="14454" y="78011"/>
                  </a:lnTo>
                  <a:cubicBezTo>
                    <a:pt x="14348" y="78072"/>
                    <a:pt x="14255" y="78154"/>
                    <a:pt x="14180" y="78258"/>
                  </a:cubicBezTo>
                  <a:cubicBezTo>
                    <a:pt x="14159" y="78289"/>
                    <a:pt x="14143" y="78321"/>
                    <a:pt x="14124" y="78354"/>
                  </a:cubicBezTo>
                  <a:lnTo>
                    <a:pt x="1732" y="71295"/>
                  </a:lnTo>
                  <a:cubicBezTo>
                    <a:pt x="1882" y="70925"/>
                    <a:pt x="1769" y="70488"/>
                    <a:pt x="1431" y="70244"/>
                  </a:cubicBezTo>
                  <a:cubicBezTo>
                    <a:pt x="1279" y="70136"/>
                    <a:pt x="1101" y="70079"/>
                    <a:pt x="918" y="70079"/>
                  </a:cubicBezTo>
                  <a:cubicBezTo>
                    <a:pt x="869" y="70079"/>
                    <a:pt x="819" y="70083"/>
                    <a:pt x="770" y="70091"/>
                  </a:cubicBezTo>
                  <a:cubicBezTo>
                    <a:pt x="535" y="70130"/>
                    <a:pt x="333" y="70257"/>
                    <a:pt x="193" y="70449"/>
                  </a:cubicBezTo>
                  <a:cubicBezTo>
                    <a:pt x="56" y="70642"/>
                    <a:pt x="1" y="70875"/>
                    <a:pt x="40" y="71109"/>
                  </a:cubicBezTo>
                  <a:cubicBezTo>
                    <a:pt x="79" y="71343"/>
                    <a:pt x="206" y="71547"/>
                    <a:pt x="399" y="71685"/>
                  </a:cubicBezTo>
                  <a:cubicBezTo>
                    <a:pt x="555" y="71797"/>
                    <a:pt x="734" y="71851"/>
                    <a:pt x="913" y="71851"/>
                  </a:cubicBezTo>
                  <a:cubicBezTo>
                    <a:pt x="1096" y="71851"/>
                    <a:pt x="1276" y="71789"/>
                    <a:pt x="1426" y="71680"/>
                  </a:cubicBezTo>
                  <a:lnTo>
                    <a:pt x="30491" y="107933"/>
                  </a:lnTo>
                  <a:cubicBezTo>
                    <a:pt x="30474" y="107952"/>
                    <a:pt x="30454" y="107971"/>
                    <a:pt x="30437" y="107994"/>
                  </a:cubicBezTo>
                  <a:cubicBezTo>
                    <a:pt x="30426" y="108010"/>
                    <a:pt x="30418" y="108029"/>
                    <a:pt x="30408" y="108045"/>
                  </a:cubicBezTo>
                  <a:lnTo>
                    <a:pt x="5131" y="93125"/>
                  </a:lnTo>
                  <a:cubicBezTo>
                    <a:pt x="5273" y="92758"/>
                    <a:pt x="5159" y="92325"/>
                    <a:pt x="4826" y="92087"/>
                  </a:cubicBezTo>
                  <a:cubicBezTo>
                    <a:pt x="4669" y="91975"/>
                    <a:pt x="4489" y="91921"/>
                    <a:pt x="4311" y="91921"/>
                  </a:cubicBezTo>
                  <a:cubicBezTo>
                    <a:pt x="4035" y="91921"/>
                    <a:pt x="3763" y="92050"/>
                    <a:pt x="3589" y="92291"/>
                  </a:cubicBezTo>
                  <a:cubicBezTo>
                    <a:pt x="3305" y="92688"/>
                    <a:pt x="3397" y="93241"/>
                    <a:pt x="3792" y="93527"/>
                  </a:cubicBezTo>
                  <a:cubicBezTo>
                    <a:pt x="3950" y="93639"/>
                    <a:pt x="4128" y="93692"/>
                    <a:pt x="4308" y="93692"/>
                  </a:cubicBezTo>
                  <a:cubicBezTo>
                    <a:pt x="4578" y="93692"/>
                    <a:pt x="4846" y="93566"/>
                    <a:pt x="5020" y="93332"/>
                  </a:cubicBezTo>
                  <a:lnTo>
                    <a:pt x="30310" y="108260"/>
                  </a:lnTo>
                  <a:cubicBezTo>
                    <a:pt x="30273" y="108387"/>
                    <a:pt x="30261" y="108519"/>
                    <a:pt x="30283" y="108652"/>
                  </a:cubicBezTo>
                  <a:cubicBezTo>
                    <a:pt x="30322" y="108886"/>
                    <a:pt x="30449" y="109090"/>
                    <a:pt x="30642" y="109228"/>
                  </a:cubicBezTo>
                  <a:cubicBezTo>
                    <a:pt x="30795" y="109337"/>
                    <a:pt x="30972" y="109394"/>
                    <a:pt x="31155" y="109394"/>
                  </a:cubicBezTo>
                  <a:cubicBezTo>
                    <a:pt x="31203" y="109394"/>
                    <a:pt x="31252" y="109389"/>
                    <a:pt x="31301" y="109382"/>
                  </a:cubicBezTo>
                  <a:cubicBezTo>
                    <a:pt x="31386" y="109367"/>
                    <a:pt x="31466" y="109337"/>
                    <a:pt x="31543" y="109302"/>
                  </a:cubicBezTo>
                  <a:lnTo>
                    <a:pt x="38242" y="118625"/>
                  </a:lnTo>
                  <a:lnTo>
                    <a:pt x="38274" y="118671"/>
                  </a:lnTo>
                  <a:lnTo>
                    <a:pt x="55072" y="119689"/>
                  </a:lnTo>
                  <a:cubicBezTo>
                    <a:pt x="55111" y="119923"/>
                    <a:pt x="55238" y="120126"/>
                    <a:pt x="55429" y="120263"/>
                  </a:cubicBezTo>
                  <a:cubicBezTo>
                    <a:pt x="55585" y="120375"/>
                    <a:pt x="55765" y="120428"/>
                    <a:pt x="55944" y="120428"/>
                  </a:cubicBezTo>
                  <a:cubicBezTo>
                    <a:pt x="56219" y="120428"/>
                    <a:pt x="56492" y="120300"/>
                    <a:pt x="56664" y="120059"/>
                  </a:cubicBezTo>
                  <a:cubicBezTo>
                    <a:pt x="56949" y="119663"/>
                    <a:pt x="56857" y="119109"/>
                    <a:pt x="56461" y="118824"/>
                  </a:cubicBezTo>
                  <a:cubicBezTo>
                    <a:pt x="56309" y="118716"/>
                    <a:pt x="56131" y="118659"/>
                    <a:pt x="55949" y="118659"/>
                  </a:cubicBezTo>
                  <a:cubicBezTo>
                    <a:pt x="55900" y="118659"/>
                    <a:pt x="55850" y="118663"/>
                    <a:pt x="55801" y="118671"/>
                  </a:cubicBezTo>
                  <a:cubicBezTo>
                    <a:pt x="55750" y="118679"/>
                    <a:pt x="55702" y="118694"/>
                    <a:pt x="55655" y="118710"/>
                  </a:cubicBezTo>
                  <a:lnTo>
                    <a:pt x="43893" y="102095"/>
                  </a:lnTo>
                  <a:cubicBezTo>
                    <a:pt x="43920" y="102077"/>
                    <a:pt x="43946" y="102056"/>
                    <a:pt x="43971" y="102035"/>
                  </a:cubicBezTo>
                  <a:lnTo>
                    <a:pt x="78639" y="127440"/>
                  </a:lnTo>
                  <a:cubicBezTo>
                    <a:pt x="78569" y="127597"/>
                    <a:pt x="78545" y="127770"/>
                    <a:pt x="78575" y="127942"/>
                  </a:cubicBezTo>
                  <a:cubicBezTo>
                    <a:pt x="78613" y="128175"/>
                    <a:pt x="78740" y="128380"/>
                    <a:pt x="78933" y="128518"/>
                  </a:cubicBezTo>
                  <a:cubicBezTo>
                    <a:pt x="79089" y="128630"/>
                    <a:pt x="79269" y="128683"/>
                    <a:pt x="79447" y="128683"/>
                  </a:cubicBezTo>
                  <a:cubicBezTo>
                    <a:pt x="79723" y="128683"/>
                    <a:pt x="79996" y="128555"/>
                    <a:pt x="80168" y="128314"/>
                  </a:cubicBezTo>
                  <a:cubicBezTo>
                    <a:pt x="80402" y="127987"/>
                    <a:pt x="80378" y="127555"/>
                    <a:pt x="80140" y="127252"/>
                  </a:cubicBezTo>
                  <a:lnTo>
                    <a:pt x="95125" y="110526"/>
                  </a:lnTo>
                  <a:cubicBezTo>
                    <a:pt x="95273" y="110624"/>
                    <a:pt x="95441" y="110672"/>
                    <a:pt x="95607" y="110672"/>
                  </a:cubicBezTo>
                  <a:cubicBezTo>
                    <a:pt x="95788" y="110672"/>
                    <a:pt x="95963" y="110612"/>
                    <a:pt x="96112" y="110507"/>
                  </a:cubicBezTo>
                  <a:lnTo>
                    <a:pt x="102491" y="121570"/>
                  </a:lnTo>
                  <a:cubicBezTo>
                    <a:pt x="102377" y="121631"/>
                    <a:pt x="102271" y="121716"/>
                    <a:pt x="102190" y="121830"/>
                  </a:cubicBezTo>
                  <a:cubicBezTo>
                    <a:pt x="101904" y="122228"/>
                    <a:pt x="101997" y="122780"/>
                    <a:pt x="102393" y="123065"/>
                  </a:cubicBezTo>
                  <a:cubicBezTo>
                    <a:pt x="102545" y="123175"/>
                    <a:pt x="102723" y="123231"/>
                    <a:pt x="102906" y="123231"/>
                  </a:cubicBezTo>
                  <a:cubicBezTo>
                    <a:pt x="102954" y="123231"/>
                    <a:pt x="103004" y="123228"/>
                    <a:pt x="103052" y="123219"/>
                  </a:cubicBezTo>
                  <a:cubicBezTo>
                    <a:pt x="103284" y="123181"/>
                    <a:pt x="103489" y="123053"/>
                    <a:pt x="103626" y="122861"/>
                  </a:cubicBezTo>
                  <a:cubicBezTo>
                    <a:pt x="103912" y="122464"/>
                    <a:pt x="103819" y="121910"/>
                    <a:pt x="103423" y="121625"/>
                  </a:cubicBezTo>
                  <a:cubicBezTo>
                    <a:pt x="103268" y="121514"/>
                    <a:pt x="103091" y="121463"/>
                    <a:pt x="102915" y="121463"/>
                  </a:cubicBezTo>
                  <a:cubicBezTo>
                    <a:pt x="102846" y="121463"/>
                    <a:pt x="102778" y="121470"/>
                    <a:pt x="102712" y="121485"/>
                  </a:cubicBezTo>
                  <a:lnTo>
                    <a:pt x="96287" y="110342"/>
                  </a:lnTo>
                  <a:cubicBezTo>
                    <a:pt x="96298" y="110329"/>
                    <a:pt x="96313" y="110318"/>
                    <a:pt x="96325" y="110302"/>
                  </a:cubicBezTo>
                  <a:cubicBezTo>
                    <a:pt x="96610" y="109904"/>
                    <a:pt x="96518" y="109351"/>
                    <a:pt x="96121" y="109066"/>
                  </a:cubicBezTo>
                  <a:cubicBezTo>
                    <a:pt x="95993" y="108973"/>
                    <a:pt x="95844" y="108923"/>
                    <a:pt x="95692" y="108908"/>
                  </a:cubicBezTo>
                  <a:lnTo>
                    <a:pt x="88325" y="78424"/>
                  </a:lnTo>
                  <a:cubicBezTo>
                    <a:pt x="88400" y="78392"/>
                    <a:pt x="88472" y="78351"/>
                    <a:pt x="88538" y="78298"/>
                  </a:cubicBezTo>
                  <a:lnTo>
                    <a:pt x="112640" y="101661"/>
                  </a:lnTo>
                  <a:cubicBezTo>
                    <a:pt x="112415" y="102050"/>
                    <a:pt x="112513" y="102555"/>
                    <a:pt x="112886" y="102822"/>
                  </a:cubicBezTo>
                  <a:cubicBezTo>
                    <a:pt x="113043" y="102935"/>
                    <a:pt x="113222" y="102988"/>
                    <a:pt x="113401" y="102988"/>
                  </a:cubicBezTo>
                  <a:cubicBezTo>
                    <a:pt x="113421" y="102988"/>
                    <a:pt x="113442" y="102983"/>
                    <a:pt x="113461" y="102982"/>
                  </a:cubicBezTo>
                  <a:lnTo>
                    <a:pt x="118567" y="120230"/>
                  </a:lnTo>
                  <a:cubicBezTo>
                    <a:pt x="118456" y="120292"/>
                    <a:pt x="118356" y="120375"/>
                    <a:pt x="118277" y="120485"/>
                  </a:cubicBezTo>
                  <a:cubicBezTo>
                    <a:pt x="117993" y="120882"/>
                    <a:pt x="118085" y="121436"/>
                    <a:pt x="118480" y="121721"/>
                  </a:cubicBezTo>
                  <a:cubicBezTo>
                    <a:pt x="118632" y="121830"/>
                    <a:pt x="118811" y="121886"/>
                    <a:pt x="118994" y="121886"/>
                  </a:cubicBezTo>
                  <a:cubicBezTo>
                    <a:pt x="119042" y="121886"/>
                    <a:pt x="119091" y="121882"/>
                    <a:pt x="119139" y="121875"/>
                  </a:cubicBezTo>
                  <a:cubicBezTo>
                    <a:pt x="119372" y="121835"/>
                    <a:pt x="119577" y="121709"/>
                    <a:pt x="119715" y="121516"/>
                  </a:cubicBezTo>
                  <a:cubicBezTo>
                    <a:pt x="119999" y="121118"/>
                    <a:pt x="119907" y="120565"/>
                    <a:pt x="119511" y="120281"/>
                  </a:cubicBezTo>
                  <a:cubicBezTo>
                    <a:pt x="119357" y="120170"/>
                    <a:pt x="119179" y="120118"/>
                    <a:pt x="119002" y="120118"/>
                  </a:cubicBezTo>
                  <a:cubicBezTo>
                    <a:pt x="118929" y="120118"/>
                    <a:pt x="118856" y="120127"/>
                    <a:pt x="118785" y="120144"/>
                  </a:cubicBezTo>
                  <a:lnTo>
                    <a:pt x="113690" y="102933"/>
                  </a:lnTo>
                  <a:cubicBezTo>
                    <a:pt x="113856" y="102876"/>
                    <a:pt x="114009" y="102773"/>
                    <a:pt x="114121" y="102619"/>
                  </a:cubicBezTo>
                  <a:cubicBezTo>
                    <a:pt x="114405" y="102222"/>
                    <a:pt x="114313" y="101668"/>
                    <a:pt x="113917" y="101384"/>
                  </a:cubicBezTo>
                  <a:cubicBezTo>
                    <a:pt x="113762" y="101272"/>
                    <a:pt x="113582" y="101219"/>
                    <a:pt x="113404" y="101219"/>
                  </a:cubicBezTo>
                  <a:cubicBezTo>
                    <a:pt x="113177" y="101219"/>
                    <a:pt x="112951" y="101307"/>
                    <a:pt x="112782" y="101473"/>
                  </a:cubicBezTo>
                  <a:lnTo>
                    <a:pt x="88698" y="78130"/>
                  </a:lnTo>
                  <a:cubicBezTo>
                    <a:pt x="88756" y="78050"/>
                    <a:pt x="88793" y="77963"/>
                    <a:pt x="88820" y="77873"/>
                  </a:cubicBezTo>
                  <a:lnTo>
                    <a:pt x="104040" y="80436"/>
                  </a:lnTo>
                  <a:cubicBezTo>
                    <a:pt x="104042" y="80710"/>
                    <a:pt x="104168" y="80979"/>
                    <a:pt x="104406" y="81151"/>
                  </a:cubicBezTo>
                  <a:cubicBezTo>
                    <a:pt x="104559" y="81260"/>
                    <a:pt x="104736" y="81316"/>
                    <a:pt x="104920" y="81316"/>
                  </a:cubicBezTo>
                  <a:cubicBezTo>
                    <a:pt x="104968" y="81316"/>
                    <a:pt x="105019" y="81312"/>
                    <a:pt x="105067" y="81303"/>
                  </a:cubicBezTo>
                  <a:cubicBezTo>
                    <a:pt x="105299" y="81265"/>
                    <a:pt x="105503" y="81138"/>
                    <a:pt x="105641" y="80945"/>
                  </a:cubicBezTo>
                  <a:cubicBezTo>
                    <a:pt x="105673" y="80901"/>
                    <a:pt x="105700" y="80853"/>
                    <a:pt x="105722" y="80805"/>
                  </a:cubicBezTo>
                  <a:lnTo>
                    <a:pt x="125340" y="86830"/>
                  </a:lnTo>
                  <a:cubicBezTo>
                    <a:pt x="125298" y="87143"/>
                    <a:pt x="125422" y="87472"/>
                    <a:pt x="125697" y="87670"/>
                  </a:cubicBezTo>
                  <a:cubicBezTo>
                    <a:pt x="125850" y="87779"/>
                    <a:pt x="126027" y="87835"/>
                    <a:pt x="126212" y="87835"/>
                  </a:cubicBezTo>
                  <a:cubicBezTo>
                    <a:pt x="126260" y="87835"/>
                    <a:pt x="126310" y="87831"/>
                    <a:pt x="126358" y="87823"/>
                  </a:cubicBezTo>
                  <a:cubicBezTo>
                    <a:pt x="126590" y="87784"/>
                    <a:pt x="126795" y="87657"/>
                    <a:pt x="126932" y="87464"/>
                  </a:cubicBezTo>
                  <a:cubicBezTo>
                    <a:pt x="127070" y="87272"/>
                    <a:pt x="127125" y="87039"/>
                    <a:pt x="127086" y="86804"/>
                  </a:cubicBezTo>
                  <a:cubicBezTo>
                    <a:pt x="127048" y="86571"/>
                    <a:pt x="126920" y="86367"/>
                    <a:pt x="126728" y="86229"/>
                  </a:cubicBezTo>
                  <a:cubicBezTo>
                    <a:pt x="126572" y="86117"/>
                    <a:pt x="126392" y="86063"/>
                    <a:pt x="126213" y="86063"/>
                  </a:cubicBezTo>
                  <a:cubicBezTo>
                    <a:pt x="125937" y="86063"/>
                    <a:pt x="125665" y="86191"/>
                    <a:pt x="125492" y="86432"/>
                  </a:cubicBezTo>
                  <a:cubicBezTo>
                    <a:pt x="125454" y="86486"/>
                    <a:pt x="125423" y="86543"/>
                    <a:pt x="125399" y="86602"/>
                  </a:cubicBezTo>
                  <a:lnTo>
                    <a:pt x="105791" y="80580"/>
                  </a:lnTo>
                  <a:cubicBezTo>
                    <a:pt x="105808" y="80484"/>
                    <a:pt x="105812" y="80386"/>
                    <a:pt x="105795" y="80285"/>
                  </a:cubicBezTo>
                  <a:cubicBezTo>
                    <a:pt x="105757" y="80052"/>
                    <a:pt x="105629" y="79848"/>
                    <a:pt x="105437" y="79710"/>
                  </a:cubicBezTo>
                  <a:cubicBezTo>
                    <a:pt x="105283" y="79599"/>
                    <a:pt x="105105" y="79547"/>
                    <a:pt x="104928" y="79547"/>
                  </a:cubicBezTo>
                  <a:cubicBezTo>
                    <a:pt x="104839" y="79547"/>
                    <a:pt x="104751" y="79560"/>
                    <a:pt x="104666" y="79586"/>
                  </a:cubicBezTo>
                  <a:lnTo>
                    <a:pt x="91291" y="59370"/>
                  </a:lnTo>
                  <a:cubicBezTo>
                    <a:pt x="91351" y="59320"/>
                    <a:pt x="91408" y="59265"/>
                    <a:pt x="91454" y="59199"/>
                  </a:cubicBezTo>
                  <a:cubicBezTo>
                    <a:pt x="91612" y="58980"/>
                    <a:pt x="91650" y="58716"/>
                    <a:pt x="91591" y="58473"/>
                  </a:cubicBezTo>
                  <a:lnTo>
                    <a:pt x="121723" y="42022"/>
                  </a:lnTo>
                  <a:cubicBezTo>
                    <a:pt x="121773" y="42082"/>
                    <a:pt x="121827" y="42140"/>
                    <a:pt x="121893" y="42188"/>
                  </a:cubicBezTo>
                  <a:cubicBezTo>
                    <a:pt x="122049" y="42300"/>
                    <a:pt x="122229" y="42354"/>
                    <a:pt x="122408" y="42354"/>
                  </a:cubicBezTo>
                  <a:cubicBezTo>
                    <a:pt x="122508" y="42354"/>
                    <a:pt x="122608" y="42331"/>
                    <a:pt x="122702" y="42298"/>
                  </a:cubicBezTo>
                  <a:lnTo>
                    <a:pt x="143453" y="68738"/>
                  </a:lnTo>
                  <a:cubicBezTo>
                    <a:pt x="143438" y="68755"/>
                    <a:pt x="143422" y="68770"/>
                    <a:pt x="143408" y="68787"/>
                  </a:cubicBezTo>
                  <a:cubicBezTo>
                    <a:pt x="143123" y="69184"/>
                    <a:pt x="143215" y="69738"/>
                    <a:pt x="143613" y="70023"/>
                  </a:cubicBezTo>
                  <a:cubicBezTo>
                    <a:pt x="143769" y="70135"/>
                    <a:pt x="143948" y="70188"/>
                    <a:pt x="144127" y="70188"/>
                  </a:cubicBezTo>
                  <a:cubicBezTo>
                    <a:pt x="144155" y="70188"/>
                    <a:pt x="144182" y="70181"/>
                    <a:pt x="144210" y="70179"/>
                  </a:cubicBezTo>
                  <a:lnTo>
                    <a:pt x="150276" y="95191"/>
                  </a:lnTo>
                  <a:cubicBezTo>
                    <a:pt x="150132" y="95254"/>
                    <a:pt x="150005" y="95352"/>
                    <a:pt x="149911" y="95484"/>
                  </a:cubicBezTo>
                  <a:cubicBezTo>
                    <a:pt x="149774" y="95676"/>
                    <a:pt x="149718" y="95910"/>
                    <a:pt x="149758" y="96144"/>
                  </a:cubicBezTo>
                  <a:cubicBezTo>
                    <a:pt x="149796" y="96377"/>
                    <a:pt x="149923" y="96581"/>
                    <a:pt x="150116" y="96719"/>
                  </a:cubicBezTo>
                  <a:cubicBezTo>
                    <a:pt x="150272" y="96832"/>
                    <a:pt x="150451" y="96885"/>
                    <a:pt x="150630" y="96885"/>
                  </a:cubicBezTo>
                  <a:cubicBezTo>
                    <a:pt x="150905" y="96885"/>
                    <a:pt x="151178" y="96757"/>
                    <a:pt x="151351" y="96516"/>
                  </a:cubicBezTo>
                  <a:cubicBezTo>
                    <a:pt x="151633" y="96119"/>
                    <a:pt x="151542" y="95564"/>
                    <a:pt x="151145" y="95281"/>
                  </a:cubicBezTo>
                  <a:cubicBezTo>
                    <a:pt x="150994" y="95171"/>
                    <a:pt x="150817" y="95116"/>
                    <a:pt x="150635" y="95116"/>
                  </a:cubicBezTo>
                  <a:cubicBezTo>
                    <a:pt x="150591" y="95116"/>
                    <a:pt x="150546" y="95119"/>
                    <a:pt x="150501" y="95126"/>
                  </a:cubicBezTo>
                  <a:lnTo>
                    <a:pt x="144439" y="70126"/>
                  </a:lnTo>
                  <a:cubicBezTo>
                    <a:pt x="144598" y="70068"/>
                    <a:pt x="144742" y="69967"/>
                    <a:pt x="144848" y="69819"/>
                  </a:cubicBezTo>
                  <a:cubicBezTo>
                    <a:pt x="145133" y="69422"/>
                    <a:pt x="145041" y="68869"/>
                    <a:pt x="144643" y="68584"/>
                  </a:cubicBezTo>
                  <a:cubicBezTo>
                    <a:pt x="144489" y="68473"/>
                    <a:pt x="144310" y="68419"/>
                    <a:pt x="144133" y="68419"/>
                  </a:cubicBezTo>
                  <a:cubicBezTo>
                    <a:pt x="143954" y="68419"/>
                    <a:pt x="143776" y="68474"/>
                    <a:pt x="143625" y="68579"/>
                  </a:cubicBezTo>
                  <a:lnTo>
                    <a:pt x="122923" y="42187"/>
                  </a:lnTo>
                  <a:cubicBezTo>
                    <a:pt x="123003" y="42130"/>
                    <a:pt x="123078" y="42066"/>
                    <a:pt x="123137" y="41982"/>
                  </a:cubicBezTo>
                  <a:cubicBezTo>
                    <a:pt x="123422" y="41585"/>
                    <a:pt x="123330" y="41031"/>
                    <a:pt x="122934" y="40747"/>
                  </a:cubicBezTo>
                  <a:cubicBezTo>
                    <a:pt x="122782" y="40638"/>
                    <a:pt x="122603" y="40581"/>
                    <a:pt x="122419" y="40581"/>
                  </a:cubicBezTo>
                  <a:cubicBezTo>
                    <a:pt x="122371" y="40581"/>
                    <a:pt x="122322" y="40585"/>
                    <a:pt x="122273" y="40593"/>
                  </a:cubicBezTo>
                  <a:cubicBezTo>
                    <a:pt x="122040" y="40632"/>
                    <a:pt x="121837" y="40759"/>
                    <a:pt x="121699" y="40952"/>
                  </a:cubicBezTo>
                  <a:cubicBezTo>
                    <a:pt x="121684" y="40972"/>
                    <a:pt x="121674" y="40993"/>
                    <a:pt x="121662" y="41015"/>
                  </a:cubicBezTo>
                  <a:lnTo>
                    <a:pt x="88927" y="19118"/>
                  </a:lnTo>
                  <a:cubicBezTo>
                    <a:pt x="89200" y="18723"/>
                    <a:pt x="89106" y="18178"/>
                    <a:pt x="88714" y="17898"/>
                  </a:cubicBezTo>
                  <a:cubicBezTo>
                    <a:pt x="88558" y="17786"/>
                    <a:pt x="88378" y="17733"/>
                    <a:pt x="88200" y="17733"/>
                  </a:cubicBezTo>
                  <a:cubicBezTo>
                    <a:pt x="87924" y="17733"/>
                    <a:pt x="87652" y="17861"/>
                    <a:pt x="87479" y="18101"/>
                  </a:cubicBezTo>
                  <a:cubicBezTo>
                    <a:pt x="87463" y="18124"/>
                    <a:pt x="87452" y="18149"/>
                    <a:pt x="87437" y="18172"/>
                  </a:cubicBezTo>
                  <a:lnTo>
                    <a:pt x="59626" y="948"/>
                  </a:lnTo>
                  <a:cubicBezTo>
                    <a:pt x="59646" y="651"/>
                    <a:pt x="59520" y="351"/>
                    <a:pt x="59262" y="166"/>
                  </a:cubicBezTo>
                  <a:cubicBezTo>
                    <a:pt x="59111" y="58"/>
                    <a:pt x="58932" y="0"/>
                    <a:pt x="58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4"/>
            <p:cNvSpPr/>
            <p:nvPr/>
          </p:nvSpPr>
          <p:spPr>
            <a:xfrm>
              <a:off x="1522650" y="3538750"/>
              <a:ext cx="2417375" cy="1058350"/>
            </a:xfrm>
            <a:custGeom>
              <a:rect b="b" l="l" r="r" t="t"/>
              <a:pathLst>
                <a:path extrusionOk="0" h="42334" w="96695">
                  <a:moveTo>
                    <a:pt x="1008" y="1"/>
                  </a:moveTo>
                  <a:cubicBezTo>
                    <a:pt x="960" y="1"/>
                    <a:pt x="911" y="5"/>
                    <a:pt x="862" y="13"/>
                  </a:cubicBezTo>
                  <a:cubicBezTo>
                    <a:pt x="628" y="51"/>
                    <a:pt x="424" y="179"/>
                    <a:pt x="285" y="371"/>
                  </a:cubicBezTo>
                  <a:cubicBezTo>
                    <a:pt x="1" y="768"/>
                    <a:pt x="93" y="1321"/>
                    <a:pt x="489" y="1607"/>
                  </a:cubicBezTo>
                  <a:cubicBezTo>
                    <a:pt x="641" y="1716"/>
                    <a:pt x="819" y="1772"/>
                    <a:pt x="1002" y="1772"/>
                  </a:cubicBezTo>
                  <a:cubicBezTo>
                    <a:pt x="1050" y="1772"/>
                    <a:pt x="1100" y="1768"/>
                    <a:pt x="1148" y="1760"/>
                  </a:cubicBezTo>
                  <a:cubicBezTo>
                    <a:pt x="1382" y="1721"/>
                    <a:pt x="1585" y="1594"/>
                    <a:pt x="1724" y="1401"/>
                  </a:cubicBezTo>
                  <a:cubicBezTo>
                    <a:pt x="1775" y="1331"/>
                    <a:pt x="1812" y="1251"/>
                    <a:pt x="1839" y="1170"/>
                  </a:cubicBezTo>
                  <a:lnTo>
                    <a:pt x="49478" y="20273"/>
                  </a:lnTo>
                  <a:cubicBezTo>
                    <a:pt x="49259" y="20661"/>
                    <a:pt x="49358" y="21161"/>
                    <a:pt x="49729" y="21426"/>
                  </a:cubicBezTo>
                  <a:cubicBezTo>
                    <a:pt x="49886" y="21538"/>
                    <a:pt x="50065" y="21592"/>
                    <a:pt x="50244" y="21592"/>
                  </a:cubicBezTo>
                  <a:cubicBezTo>
                    <a:pt x="50520" y="21592"/>
                    <a:pt x="50792" y="21463"/>
                    <a:pt x="50965" y="21223"/>
                  </a:cubicBezTo>
                  <a:cubicBezTo>
                    <a:pt x="50983" y="21196"/>
                    <a:pt x="50997" y="21168"/>
                    <a:pt x="51011" y="21141"/>
                  </a:cubicBezTo>
                  <a:lnTo>
                    <a:pt x="70453" y="38632"/>
                  </a:lnTo>
                  <a:cubicBezTo>
                    <a:pt x="70320" y="38824"/>
                    <a:pt x="70266" y="39053"/>
                    <a:pt x="70304" y="39285"/>
                  </a:cubicBezTo>
                  <a:cubicBezTo>
                    <a:pt x="70342" y="39518"/>
                    <a:pt x="70469" y="39722"/>
                    <a:pt x="70662" y="39860"/>
                  </a:cubicBezTo>
                  <a:cubicBezTo>
                    <a:pt x="70818" y="39972"/>
                    <a:pt x="70998" y="40026"/>
                    <a:pt x="71176" y="40026"/>
                  </a:cubicBezTo>
                  <a:cubicBezTo>
                    <a:pt x="71452" y="40026"/>
                    <a:pt x="71725" y="39897"/>
                    <a:pt x="71897" y="39657"/>
                  </a:cubicBezTo>
                  <a:cubicBezTo>
                    <a:pt x="71957" y="39572"/>
                    <a:pt x="71998" y="39480"/>
                    <a:pt x="72025" y="39385"/>
                  </a:cubicBezTo>
                  <a:lnTo>
                    <a:pt x="94903" y="41502"/>
                  </a:lnTo>
                  <a:cubicBezTo>
                    <a:pt x="94919" y="41758"/>
                    <a:pt x="95040" y="42007"/>
                    <a:pt x="95266" y="42168"/>
                  </a:cubicBezTo>
                  <a:cubicBezTo>
                    <a:pt x="95423" y="42280"/>
                    <a:pt x="95601" y="42334"/>
                    <a:pt x="95781" y="42334"/>
                  </a:cubicBezTo>
                  <a:cubicBezTo>
                    <a:pt x="96056" y="42334"/>
                    <a:pt x="96329" y="42206"/>
                    <a:pt x="96502" y="41965"/>
                  </a:cubicBezTo>
                  <a:cubicBezTo>
                    <a:pt x="96639" y="41772"/>
                    <a:pt x="96694" y="41539"/>
                    <a:pt x="96655" y="41305"/>
                  </a:cubicBezTo>
                  <a:cubicBezTo>
                    <a:pt x="96620" y="41070"/>
                    <a:pt x="96493" y="40865"/>
                    <a:pt x="96301" y="40727"/>
                  </a:cubicBezTo>
                  <a:cubicBezTo>
                    <a:pt x="96148" y="40618"/>
                    <a:pt x="95971" y="40561"/>
                    <a:pt x="95788" y="40561"/>
                  </a:cubicBezTo>
                  <a:cubicBezTo>
                    <a:pt x="95739" y="40561"/>
                    <a:pt x="95690" y="40565"/>
                    <a:pt x="95641" y="40573"/>
                  </a:cubicBezTo>
                  <a:cubicBezTo>
                    <a:pt x="95408" y="40613"/>
                    <a:pt x="95203" y="40739"/>
                    <a:pt x="95065" y="40932"/>
                  </a:cubicBezTo>
                  <a:cubicBezTo>
                    <a:pt x="94993" y="41035"/>
                    <a:pt x="94944" y="41149"/>
                    <a:pt x="94920" y="41266"/>
                  </a:cubicBezTo>
                  <a:lnTo>
                    <a:pt x="72064" y="39153"/>
                  </a:lnTo>
                  <a:cubicBezTo>
                    <a:pt x="72068" y="38873"/>
                    <a:pt x="71940" y="38595"/>
                    <a:pt x="71697" y="38420"/>
                  </a:cubicBezTo>
                  <a:cubicBezTo>
                    <a:pt x="71545" y="38311"/>
                    <a:pt x="71367" y="38254"/>
                    <a:pt x="71183" y="38254"/>
                  </a:cubicBezTo>
                  <a:cubicBezTo>
                    <a:pt x="71134" y="38254"/>
                    <a:pt x="71085" y="38258"/>
                    <a:pt x="71036" y="38266"/>
                  </a:cubicBezTo>
                  <a:cubicBezTo>
                    <a:pt x="70879" y="38292"/>
                    <a:pt x="70737" y="38361"/>
                    <a:pt x="70617" y="38461"/>
                  </a:cubicBezTo>
                  <a:lnTo>
                    <a:pt x="51109" y="20911"/>
                  </a:lnTo>
                  <a:cubicBezTo>
                    <a:pt x="51188" y="20572"/>
                    <a:pt x="51063" y="20203"/>
                    <a:pt x="50764" y="19988"/>
                  </a:cubicBezTo>
                  <a:cubicBezTo>
                    <a:pt x="50609" y="19877"/>
                    <a:pt x="50430" y="19824"/>
                    <a:pt x="50253" y="19824"/>
                  </a:cubicBezTo>
                  <a:cubicBezTo>
                    <a:pt x="50023" y="19824"/>
                    <a:pt x="49796" y="19913"/>
                    <a:pt x="49627" y="20080"/>
                  </a:cubicBezTo>
                  <a:lnTo>
                    <a:pt x="1890" y="937"/>
                  </a:lnTo>
                  <a:cubicBezTo>
                    <a:pt x="1894" y="873"/>
                    <a:pt x="1893" y="807"/>
                    <a:pt x="1881" y="741"/>
                  </a:cubicBezTo>
                  <a:cubicBezTo>
                    <a:pt x="1842" y="507"/>
                    <a:pt x="1715" y="304"/>
                    <a:pt x="1523" y="167"/>
                  </a:cubicBezTo>
                  <a:cubicBezTo>
                    <a:pt x="1371" y="58"/>
                    <a:pt x="1192" y="1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25"/>
          <p:cNvGrpSpPr/>
          <p:nvPr/>
        </p:nvGrpSpPr>
        <p:grpSpPr>
          <a:xfrm>
            <a:off x="0" y="0"/>
            <a:ext cx="9144001" cy="5143500"/>
            <a:chOff x="0" y="0"/>
            <a:chExt cx="9144001" cy="5143500"/>
          </a:xfrm>
        </p:grpSpPr>
        <p:pic>
          <p:nvPicPr>
            <p:cNvPr id="230" name="Google Shape;230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 rot="10800000">
              <a:off x="0" y="2052950"/>
              <a:ext cx="4220500" cy="3090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 rot="10800000">
              <a:off x="6764924" y="0"/>
              <a:ext cx="2379077" cy="323733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2" name="Google Shape;232;p25"/>
          <p:cNvGrpSpPr/>
          <p:nvPr/>
        </p:nvGrpSpPr>
        <p:grpSpPr>
          <a:xfrm>
            <a:off x="-1845124" y="-2180828"/>
            <a:ext cx="12652562" cy="9877041"/>
            <a:chOff x="-1845124" y="-2180828"/>
            <a:chExt cx="12652562" cy="9877041"/>
          </a:xfrm>
        </p:grpSpPr>
        <p:grpSp>
          <p:nvGrpSpPr>
            <p:cNvPr id="233" name="Google Shape;233;p25"/>
            <p:cNvGrpSpPr/>
            <p:nvPr/>
          </p:nvGrpSpPr>
          <p:grpSpPr>
            <a:xfrm>
              <a:off x="-1845124" y="-2180828"/>
              <a:ext cx="4574075" cy="3479350"/>
              <a:chOff x="1522650" y="1117750"/>
              <a:chExt cx="4574075" cy="3479350"/>
            </a:xfrm>
          </p:grpSpPr>
          <p:sp>
            <p:nvSpPr>
              <p:cNvPr id="234" name="Google Shape;234;p25"/>
              <p:cNvSpPr/>
              <p:nvPr/>
            </p:nvSpPr>
            <p:spPr>
              <a:xfrm>
                <a:off x="2305900" y="1117750"/>
                <a:ext cx="3790825" cy="3217100"/>
              </a:xfrm>
              <a:custGeom>
                <a:rect b="b" l="l" r="r" t="t"/>
                <a:pathLst>
                  <a:path extrusionOk="0" h="128684" w="151633">
                    <a:moveTo>
                      <a:pt x="59573" y="1190"/>
                    </a:moveTo>
                    <a:lnTo>
                      <a:pt x="87345" y="18391"/>
                    </a:lnTo>
                    <a:cubicBezTo>
                      <a:pt x="87254" y="18737"/>
                      <a:pt x="87376" y="19117"/>
                      <a:pt x="87682" y="19337"/>
                    </a:cubicBezTo>
                    <a:cubicBezTo>
                      <a:pt x="87712" y="19358"/>
                      <a:pt x="87742" y="19374"/>
                      <a:pt x="87773" y="19391"/>
                    </a:cubicBezTo>
                    <a:lnTo>
                      <a:pt x="73089" y="35287"/>
                    </a:lnTo>
                    <a:cubicBezTo>
                      <a:pt x="73041" y="35228"/>
                      <a:pt x="72987" y="35173"/>
                      <a:pt x="72923" y="35127"/>
                    </a:cubicBezTo>
                    <a:cubicBezTo>
                      <a:pt x="72772" y="35017"/>
                      <a:pt x="72594" y="34961"/>
                      <a:pt x="72410" y="34961"/>
                    </a:cubicBezTo>
                    <a:cubicBezTo>
                      <a:pt x="72364" y="34961"/>
                      <a:pt x="72317" y="34964"/>
                      <a:pt x="72269" y="34972"/>
                    </a:cubicBezTo>
                    <a:lnTo>
                      <a:pt x="59361" y="1513"/>
                    </a:lnTo>
                    <a:cubicBezTo>
                      <a:pt x="59397" y="1478"/>
                      <a:pt x="59435" y="1443"/>
                      <a:pt x="59466" y="1400"/>
                    </a:cubicBezTo>
                    <a:cubicBezTo>
                      <a:pt x="59513" y="1335"/>
                      <a:pt x="59546" y="1262"/>
                      <a:pt x="59573" y="1190"/>
                    </a:cubicBezTo>
                    <a:close/>
                    <a:moveTo>
                      <a:pt x="57905" y="1155"/>
                    </a:moveTo>
                    <a:cubicBezTo>
                      <a:pt x="57962" y="1330"/>
                      <a:pt x="58069" y="1490"/>
                      <a:pt x="58229" y="1604"/>
                    </a:cubicBezTo>
                    <a:cubicBezTo>
                      <a:pt x="58385" y="1716"/>
                      <a:pt x="58564" y="1770"/>
                      <a:pt x="58744" y="1770"/>
                    </a:cubicBezTo>
                    <a:cubicBezTo>
                      <a:pt x="58890" y="1770"/>
                      <a:pt x="59035" y="1731"/>
                      <a:pt x="59165" y="1661"/>
                    </a:cubicBezTo>
                    <a:lnTo>
                      <a:pt x="72044" y="35042"/>
                    </a:lnTo>
                    <a:cubicBezTo>
                      <a:pt x="71907" y="35103"/>
                      <a:pt x="71787" y="35197"/>
                      <a:pt x="71696" y="35320"/>
                    </a:cubicBezTo>
                    <a:lnTo>
                      <a:pt x="34939" y="10633"/>
                    </a:lnTo>
                    <a:cubicBezTo>
                      <a:pt x="34967" y="10533"/>
                      <a:pt x="34978" y="10431"/>
                      <a:pt x="34971" y="10330"/>
                    </a:cubicBezTo>
                    <a:lnTo>
                      <a:pt x="57905" y="1155"/>
                    </a:lnTo>
                    <a:close/>
                    <a:moveTo>
                      <a:pt x="34896" y="10886"/>
                    </a:moveTo>
                    <a:lnTo>
                      <a:pt x="71585" y="35528"/>
                    </a:lnTo>
                    <a:cubicBezTo>
                      <a:pt x="71451" y="35873"/>
                      <a:pt x="71547" y="36273"/>
                      <a:pt x="71839" y="36520"/>
                    </a:cubicBezTo>
                    <a:lnTo>
                      <a:pt x="61150" y="46075"/>
                    </a:lnTo>
                    <a:cubicBezTo>
                      <a:pt x="61131" y="46059"/>
                      <a:pt x="61114" y="46040"/>
                      <a:pt x="61092" y="46024"/>
                    </a:cubicBezTo>
                    <a:cubicBezTo>
                      <a:pt x="60938" y="45913"/>
                      <a:pt x="60760" y="45860"/>
                      <a:pt x="60583" y="45860"/>
                    </a:cubicBezTo>
                    <a:cubicBezTo>
                      <a:pt x="60438" y="45860"/>
                      <a:pt x="60294" y="45896"/>
                      <a:pt x="60165" y="45964"/>
                    </a:cubicBezTo>
                    <a:lnTo>
                      <a:pt x="34896" y="10886"/>
                    </a:lnTo>
                    <a:close/>
                    <a:moveTo>
                      <a:pt x="88012" y="19481"/>
                    </a:moveTo>
                    <a:cubicBezTo>
                      <a:pt x="88073" y="19495"/>
                      <a:pt x="88135" y="19503"/>
                      <a:pt x="88199" y="19503"/>
                    </a:cubicBezTo>
                    <a:cubicBezTo>
                      <a:pt x="88236" y="19503"/>
                      <a:pt x="88270" y="19496"/>
                      <a:pt x="88308" y="19491"/>
                    </a:cubicBezTo>
                    <a:lnTo>
                      <a:pt x="90601" y="57808"/>
                    </a:lnTo>
                    <a:cubicBezTo>
                      <a:pt x="90477" y="57828"/>
                      <a:pt x="90359" y="57878"/>
                      <a:pt x="90253" y="57948"/>
                    </a:cubicBezTo>
                    <a:lnTo>
                      <a:pt x="73040" y="36456"/>
                    </a:lnTo>
                    <a:cubicBezTo>
                      <a:pt x="73069" y="36426"/>
                      <a:pt x="73102" y="36397"/>
                      <a:pt x="73126" y="36363"/>
                    </a:cubicBezTo>
                    <a:cubicBezTo>
                      <a:pt x="73264" y="36171"/>
                      <a:pt x="73319" y="35936"/>
                      <a:pt x="73280" y="35702"/>
                    </a:cubicBezTo>
                    <a:cubicBezTo>
                      <a:pt x="73268" y="35629"/>
                      <a:pt x="73244" y="35561"/>
                      <a:pt x="73216" y="35494"/>
                    </a:cubicBezTo>
                    <a:lnTo>
                      <a:pt x="88012" y="19481"/>
                    </a:lnTo>
                    <a:close/>
                    <a:moveTo>
                      <a:pt x="88769" y="19295"/>
                    </a:moveTo>
                    <a:lnTo>
                      <a:pt x="121569" y="41232"/>
                    </a:lnTo>
                    <a:cubicBezTo>
                      <a:pt x="121516" y="41429"/>
                      <a:pt x="121532" y="41636"/>
                      <a:pt x="121612" y="41820"/>
                    </a:cubicBezTo>
                    <a:lnTo>
                      <a:pt x="91516" y="58252"/>
                    </a:lnTo>
                    <a:cubicBezTo>
                      <a:pt x="91455" y="58141"/>
                      <a:pt x="91371" y="58040"/>
                      <a:pt x="91261" y="57962"/>
                    </a:cubicBezTo>
                    <a:cubicBezTo>
                      <a:pt x="91131" y="57868"/>
                      <a:pt x="90984" y="57820"/>
                      <a:pt x="90835" y="57804"/>
                    </a:cubicBezTo>
                    <a:lnTo>
                      <a:pt x="88539" y="19431"/>
                    </a:lnTo>
                    <a:cubicBezTo>
                      <a:pt x="88621" y="19396"/>
                      <a:pt x="88699" y="19354"/>
                      <a:pt x="88769" y="19295"/>
                    </a:cubicBezTo>
                    <a:close/>
                    <a:moveTo>
                      <a:pt x="72858" y="36603"/>
                    </a:moveTo>
                    <a:lnTo>
                      <a:pt x="90079" y="58104"/>
                    </a:lnTo>
                    <a:cubicBezTo>
                      <a:pt x="90062" y="58125"/>
                      <a:pt x="90041" y="58144"/>
                      <a:pt x="90025" y="58165"/>
                    </a:cubicBezTo>
                    <a:cubicBezTo>
                      <a:pt x="89989" y="58216"/>
                      <a:pt x="89960" y="58268"/>
                      <a:pt x="89936" y="58323"/>
                    </a:cubicBezTo>
                    <a:lnTo>
                      <a:pt x="61457" y="46818"/>
                    </a:lnTo>
                    <a:cubicBezTo>
                      <a:pt x="61473" y="46617"/>
                      <a:pt x="61422" y="46416"/>
                      <a:pt x="61307" y="46247"/>
                    </a:cubicBezTo>
                    <a:lnTo>
                      <a:pt x="72044" y="36651"/>
                    </a:lnTo>
                    <a:cubicBezTo>
                      <a:pt x="72160" y="36702"/>
                      <a:pt x="72283" y="36731"/>
                      <a:pt x="72406" y="36731"/>
                    </a:cubicBezTo>
                    <a:cubicBezTo>
                      <a:pt x="72565" y="36731"/>
                      <a:pt x="72719" y="36684"/>
                      <a:pt x="72858" y="36603"/>
                    </a:cubicBezTo>
                    <a:close/>
                    <a:moveTo>
                      <a:pt x="29406" y="22188"/>
                    </a:moveTo>
                    <a:lnTo>
                      <a:pt x="59857" y="46227"/>
                    </a:lnTo>
                    <a:cubicBezTo>
                      <a:pt x="59573" y="46625"/>
                      <a:pt x="59665" y="47178"/>
                      <a:pt x="60061" y="47462"/>
                    </a:cubicBezTo>
                    <a:cubicBezTo>
                      <a:pt x="60098" y="47488"/>
                      <a:pt x="60135" y="47509"/>
                      <a:pt x="60173" y="47529"/>
                    </a:cubicBezTo>
                    <a:lnTo>
                      <a:pt x="58655" y="58545"/>
                    </a:lnTo>
                    <a:cubicBezTo>
                      <a:pt x="58595" y="58532"/>
                      <a:pt x="58534" y="58525"/>
                      <a:pt x="58473" y="58525"/>
                    </a:cubicBezTo>
                    <a:cubicBezTo>
                      <a:pt x="58354" y="58525"/>
                      <a:pt x="58236" y="58550"/>
                      <a:pt x="58125" y="58596"/>
                    </a:cubicBezTo>
                    <a:lnTo>
                      <a:pt x="29406" y="22188"/>
                    </a:lnTo>
                    <a:close/>
                    <a:moveTo>
                      <a:pt x="16326" y="26247"/>
                    </a:moveTo>
                    <a:lnTo>
                      <a:pt x="57750" y="58893"/>
                    </a:lnTo>
                    <a:cubicBezTo>
                      <a:pt x="57750" y="58894"/>
                      <a:pt x="57749" y="58894"/>
                      <a:pt x="57748" y="58895"/>
                    </a:cubicBezTo>
                    <a:cubicBezTo>
                      <a:pt x="57632" y="59054"/>
                      <a:pt x="57582" y="59240"/>
                      <a:pt x="57584" y="59421"/>
                    </a:cubicBezTo>
                    <a:lnTo>
                      <a:pt x="33209" y="61477"/>
                    </a:lnTo>
                    <a:cubicBezTo>
                      <a:pt x="33171" y="61253"/>
                      <a:pt x="33049" y="61044"/>
                      <a:pt x="32851" y="60900"/>
                    </a:cubicBezTo>
                    <a:cubicBezTo>
                      <a:pt x="32696" y="60788"/>
                      <a:pt x="32515" y="60735"/>
                      <a:pt x="32336" y="60735"/>
                    </a:cubicBezTo>
                    <a:cubicBezTo>
                      <a:pt x="32231" y="60735"/>
                      <a:pt x="32126" y="60753"/>
                      <a:pt x="32028" y="60789"/>
                    </a:cubicBezTo>
                    <a:lnTo>
                      <a:pt x="16086" y="26436"/>
                    </a:lnTo>
                    <a:cubicBezTo>
                      <a:pt x="16176" y="26387"/>
                      <a:pt x="16257" y="26325"/>
                      <a:pt x="16326" y="26247"/>
                    </a:cubicBezTo>
                    <a:close/>
                    <a:moveTo>
                      <a:pt x="57622" y="59652"/>
                    </a:moveTo>
                    <a:cubicBezTo>
                      <a:pt x="57674" y="59839"/>
                      <a:pt x="57783" y="60008"/>
                      <a:pt x="57952" y="60129"/>
                    </a:cubicBezTo>
                    <a:cubicBezTo>
                      <a:pt x="58054" y="60201"/>
                      <a:pt x="58165" y="60247"/>
                      <a:pt x="58279" y="60272"/>
                    </a:cubicBezTo>
                    <a:lnTo>
                      <a:pt x="55785" y="68604"/>
                    </a:lnTo>
                    <a:cubicBezTo>
                      <a:pt x="55759" y="68602"/>
                      <a:pt x="55732" y="68601"/>
                      <a:pt x="55705" y="68601"/>
                    </a:cubicBezTo>
                    <a:cubicBezTo>
                      <a:pt x="55430" y="68601"/>
                      <a:pt x="55160" y="68726"/>
                      <a:pt x="54987" y="68966"/>
                    </a:cubicBezTo>
                    <a:cubicBezTo>
                      <a:pt x="54939" y="69034"/>
                      <a:pt x="54905" y="69108"/>
                      <a:pt x="54878" y="69182"/>
                    </a:cubicBezTo>
                    <a:lnTo>
                      <a:pt x="33192" y="61843"/>
                    </a:lnTo>
                    <a:cubicBezTo>
                      <a:pt x="33203" y="61799"/>
                      <a:pt x="33210" y="61755"/>
                      <a:pt x="33214" y="61709"/>
                    </a:cubicBezTo>
                    <a:lnTo>
                      <a:pt x="57622" y="59652"/>
                    </a:lnTo>
                    <a:close/>
                    <a:moveTo>
                      <a:pt x="61404" y="47049"/>
                    </a:moveTo>
                    <a:lnTo>
                      <a:pt x="89872" y="58550"/>
                    </a:lnTo>
                    <a:cubicBezTo>
                      <a:pt x="89825" y="58868"/>
                      <a:pt x="89949" y="59201"/>
                      <a:pt x="90228" y="59401"/>
                    </a:cubicBezTo>
                    <a:cubicBezTo>
                      <a:pt x="90327" y="59471"/>
                      <a:pt x="90435" y="59515"/>
                      <a:pt x="90546" y="59541"/>
                    </a:cubicBezTo>
                    <a:lnTo>
                      <a:pt x="88027" y="76730"/>
                    </a:lnTo>
                    <a:cubicBezTo>
                      <a:pt x="88011" y="76729"/>
                      <a:pt x="87994" y="76729"/>
                      <a:pt x="87977" y="76729"/>
                    </a:cubicBezTo>
                    <a:cubicBezTo>
                      <a:pt x="87931" y="76729"/>
                      <a:pt x="87884" y="76732"/>
                      <a:pt x="87837" y="76740"/>
                    </a:cubicBezTo>
                    <a:cubicBezTo>
                      <a:pt x="87715" y="76760"/>
                      <a:pt x="87603" y="76805"/>
                      <a:pt x="87501" y="76869"/>
                    </a:cubicBezTo>
                    <a:lnTo>
                      <a:pt x="61265" y="47294"/>
                    </a:lnTo>
                    <a:cubicBezTo>
                      <a:pt x="61275" y="47282"/>
                      <a:pt x="61288" y="47273"/>
                      <a:pt x="61297" y="47259"/>
                    </a:cubicBezTo>
                    <a:cubicBezTo>
                      <a:pt x="61344" y="47194"/>
                      <a:pt x="61377" y="47123"/>
                      <a:pt x="61404" y="47049"/>
                    </a:cubicBezTo>
                    <a:close/>
                    <a:moveTo>
                      <a:pt x="61096" y="47455"/>
                    </a:moveTo>
                    <a:lnTo>
                      <a:pt x="87328" y="77024"/>
                    </a:lnTo>
                    <a:cubicBezTo>
                      <a:pt x="87322" y="77033"/>
                      <a:pt x="87314" y="77039"/>
                      <a:pt x="87308" y="77047"/>
                    </a:cubicBezTo>
                    <a:lnTo>
                      <a:pt x="59297" y="59712"/>
                    </a:lnTo>
                    <a:cubicBezTo>
                      <a:pt x="59429" y="59348"/>
                      <a:pt x="59315" y="58926"/>
                      <a:pt x="58985" y="58689"/>
                    </a:cubicBezTo>
                    <a:cubicBezTo>
                      <a:pt x="58952" y="58665"/>
                      <a:pt x="58916" y="58648"/>
                      <a:pt x="58882" y="58628"/>
                    </a:cubicBezTo>
                    <a:lnTo>
                      <a:pt x="60400" y="47607"/>
                    </a:lnTo>
                    <a:cubicBezTo>
                      <a:pt x="60459" y="47619"/>
                      <a:pt x="60519" y="47627"/>
                      <a:pt x="60578" y="47627"/>
                    </a:cubicBezTo>
                    <a:cubicBezTo>
                      <a:pt x="60762" y="47627"/>
                      <a:pt x="60943" y="47564"/>
                      <a:pt x="61096" y="47455"/>
                    </a:cubicBezTo>
                    <a:close/>
                    <a:moveTo>
                      <a:pt x="59189" y="59922"/>
                    </a:moveTo>
                    <a:lnTo>
                      <a:pt x="87178" y="77244"/>
                    </a:lnTo>
                    <a:cubicBezTo>
                      <a:pt x="87172" y="77259"/>
                      <a:pt x="87166" y="77275"/>
                      <a:pt x="87161" y="77291"/>
                    </a:cubicBezTo>
                    <a:lnTo>
                      <a:pt x="56571" y="69673"/>
                    </a:lnTo>
                    <a:cubicBezTo>
                      <a:pt x="56646" y="69338"/>
                      <a:pt x="56520" y="68976"/>
                      <a:pt x="56224" y="68763"/>
                    </a:cubicBezTo>
                    <a:cubicBezTo>
                      <a:pt x="56157" y="68717"/>
                      <a:pt x="56087" y="68682"/>
                      <a:pt x="56015" y="68656"/>
                    </a:cubicBezTo>
                    <a:lnTo>
                      <a:pt x="58519" y="60290"/>
                    </a:lnTo>
                    <a:cubicBezTo>
                      <a:pt x="58777" y="60275"/>
                      <a:pt x="59025" y="60152"/>
                      <a:pt x="59188" y="59926"/>
                    </a:cubicBezTo>
                    <a:cubicBezTo>
                      <a:pt x="59189" y="59924"/>
                      <a:pt x="59189" y="59923"/>
                      <a:pt x="59189" y="59922"/>
                    </a:cubicBezTo>
                    <a:close/>
                    <a:moveTo>
                      <a:pt x="6382" y="54567"/>
                    </a:moveTo>
                    <a:lnTo>
                      <a:pt x="31456" y="61554"/>
                    </a:lnTo>
                    <a:cubicBezTo>
                      <a:pt x="31440" y="61772"/>
                      <a:pt x="31506" y="61990"/>
                      <a:pt x="31643" y="62166"/>
                    </a:cubicBezTo>
                    <a:lnTo>
                      <a:pt x="15546" y="78173"/>
                    </a:lnTo>
                    <a:cubicBezTo>
                      <a:pt x="15506" y="78130"/>
                      <a:pt x="15461" y="78092"/>
                      <a:pt x="15414" y="78055"/>
                    </a:cubicBezTo>
                    <a:cubicBezTo>
                      <a:pt x="15260" y="77944"/>
                      <a:pt x="15081" y="77892"/>
                      <a:pt x="14905" y="77892"/>
                    </a:cubicBezTo>
                    <a:cubicBezTo>
                      <a:pt x="14826" y="77892"/>
                      <a:pt x="14747" y="77902"/>
                      <a:pt x="14671" y="77923"/>
                    </a:cubicBezTo>
                    <a:lnTo>
                      <a:pt x="6061" y="55104"/>
                    </a:lnTo>
                    <a:cubicBezTo>
                      <a:pt x="6125" y="55054"/>
                      <a:pt x="6183" y="54997"/>
                      <a:pt x="6233" y="54928"/>
                    </a:cubicBezTo>
                    <a:cubicBezTo>
                      <a:pt x="6313" y="54818"/>
                      <a:pt x="6360" y="54692"/>
                      <a:pt x="6382" y="54567"/>
                    </a:cubicBezTo>
                    <a:close/>
                    <a:moveTo>
                      <a:pt x="91099" y="59489"/>
                    </a:moveTo>
                    <a:lnTo>
                      <a:pt x="104457" y="79682"/>
                    </a:lnTo>
                    <a:cubicBezTo>
                      <a:pt x="104363" y="79741"/>
                      <a:pt x="104277" y="79819"/>
                      <a:pt x="104210" y="79913"/>
                    </a:cubicBezTo>
                    <a:cubicBezTo>
                      <a:pt x="104146" y="80003"/>
                      <a:pt x="104103" y="80102"/>
                      <a:pt x="104076" y="80204"/>
                    </a:cubicBezTo>
                    <a:lnTo>
                      <a:pt x="88866" y="77650"/>
                    </a:lnTo>
                    <a:cubicBezTo>
                      <a:pt x="88877" y="77362"/>
                      <a:pt x="88749" y="77075"/>
                      <a:pt x="88499" y="76896"/>
                    </a:cubicBezTo>
                    <a:cubicBezTo>
                      <a:pt x="88425" y="76842"/>
                      <a:pt x="88344" y="76806"/>
                      <a:pt x="88260" y="76778"/>
                    </a:cubicBezTo>
                    <a:lnTo>
                      <a:pt x="90783" y="59563"/>
                    </a:lnTo>
                    <a:cubicBezTo>
                      <a:pt x="90892" y="59558"/>
                      <a:pt x="90999" y="59534"/>
                      <a:pt x="91099" y="59489"/>
                    </a:cubicBezTo>
                    <a:close/>
                    <a:moveTo>
                      <a:pt x="33100" y="62061"/>
                    </a:moveTo>
                    <a:lnTo>
                      <a:pt x="54828" y="69413"/>
                    </a:lnTo>
                    <a:cubicBezTo>
                      <a:pt x="54804" y="69712"/>
                      <a:pt x="54931" y="70016"/>
                      <a:pt x="55192" y="70201"/>
                    </a:cubicBezTo>
                    <a:cubicBezTo>
                      <a:pt x="55275" y="70262"/>
                      <a:pt x="55369" y="70305"/>
                      <a:pt x="55466" y="70333"/>
                    </a:cubicBezTo>
                    <a:lnTo>
                      <a:pt x="54144" y="97291"/>
                    </a:lnTo>
                    <a:cubicBezTo>
                      <a:pt x="54112" y="97293"/>
                      <a:pt x="54080" y="97293"/>
                      <a:pt x="54049" y="97298"/>
                    </a:cubicBezTo>
                    <a:cubicBezTo>
                      <a:pt x="53964" y="97313"/>
                      <a:pt x="53885" y="97342"/>
                      <a:pt x="53809" y="97378"/>
                    </a:cubicBezTo>
                    <a:lnTo>
                      <a:pt x="32845" y="62338"/>
                    </a:lnTo>
                    <a:cubicBezTo>
                      <a:pt x="32924" y="62281"/>
                      <a:pt x="32998" y="62217"/>
                      <a:pt x="33057" y="62136"/>
                    </a:cubicBezTo>
                    <a:cubicBezTo>
                      <a:pt x="33074" y="62112"/>
                      <a:pt x="33085" y="62086"/>
                      <a:pt x="33100" y="62061"/>
                    </a:cubicBezTo>
                    <a:close/>
                    <a:moveTo>
                      <a:pt x="56487" y="69893"/>
                    </a:moveTo>
                    <a:lnTo>
                      <a:pt x="87105" y="77517"/>
                    </a:lnTo>
                    <a:cubicBezTo>
                      <a:pt x="87088" y="77681"/>
                      <a:pt x="87116" y="77843"/>
                      <a:pt x="87186" y="77992"/>
                    </a:cubicBezTo>
                    <a:lnTo>
                      <a:pt x="54942" y="97700"/>
                    </a:lnTo>
                    <a:cubicBezTo>
                      <a:pt x="54883" y="97604"/>
                      <a:pt x="54803" y="97519"/>
                      <a:pt x="54708" y="97452"/>
                    </a:cubicBezTo>
                    <a:cubicBezTo>
                      <a:pt x="54609" y="97379"/>
                      <a:pt x="54496" y="97331"/>
                      <a:pt x="54379" y="97305"/>
                    </a:cubicBezTo>
                    <a:lnTo>
                      <a:pt x="55700" y="70367"/>
                    </a:lnTo>
                    <a:lnTo>
                      <a:pt x="55705" y="70367"/>
                    </a:lnTo>
                    <a:cubicBezTo>
                      <a:pt x="55753" y="70367"/>
                      <a:pt x="55802" y="70364"/>
                      <a:pt x="55850" y="70355"/>
                    </a:cubicBezTo>
                    <a:cubicBezTo>
                      <a:pt x="56084" y="70317"/>
                      <a:pt x="56287" y="70190"/>
                      <a:pt x="56427" y="69997"/>
                    </a:cubicBezTo>
                    <a:cubicBezTo>
                      <a:pt x="56450" y="69964"/>
                      <a:pt x="56468" y="69927"/>
                      <a:pt x="56487" y="69893"/>
                    </a:cubicBezTo>
                    <a:close/>
                    <a:moveTo>
                      <a:pt x="31811" y="62331"/>
                    </a:moveTo>
                    <a:cubicBezTo>
                      <a:pt x="31814" y="62333"/>
                      <a:pt x="31817" y="62338"/>
                      <a:pt x="31821" y="62340"/>
                    </a:cubicBezTo>
                    <a:cubicBezTo>
                      <a:pt x="31978" y="62452"/>
                      <a:pt x="32156" y="62506"/>
                      <a:pt x="32336" y="62506"/>
                    </a:cubicBezTo>
                    <a:cubicBezTo>
                      <a:pt x="32439" y="62506"/>
                      <a:pt x="32539" y="62482"/>
                      <a:pt x="32636" y="62447"/>
                    </a:cubicBezTo>
                    <a:lnTo>
                      <a:pt x="53611" y="97508"/>
                    </a:lnTo>
                    <a:cubicBezTo>
                      <a:pt x="53561" y="97551"/>
                      <a:pt x="53513" y="97602"/>
                      <a:pt x="53473" y="97657"/>
                    </a:cubicBezTo>
                    <a:cubicBezTo>
                      <a:pt x="53449" y="97691"/>
                      <a:pt x="53432" y="97726"/>
                      <a:pt x="53414" y="97761"/>
                    </a:cubicBezTo>
                    <a:lnTo>
                      <a:pt x="15678" y="79186"/>
                    </a:lnTo>
                    <a:cubicBezTo>
                      <a:pt x="15816" y="78926"/>
                      <a:pt x="15811" y="78622"/>
                      <a:pt x="15682" y="78371"/>
                    </a:cubicBezTo>
                    <a:lnTo>
                      <a:pt x="31811" y="62331"/>
                    </a:lnTo>
                    <a:close/>
                    <a:moveTo>
                      <a:pt x="1615" y="71499"/>
                    </a:moveTo>
                    <a:lnTo>
                      <a:pt x="14037" y="78573"/>
                    </a:lnTo>
                    <a:cubicBezTo>
                      <a:pt x="13958" y="78911"/>
                      <a:pt x="14084" y="79279"/>
                      <a:pt x="14383" y="79494"/>
                    </a:cubicBezTo>
                    <a:cubicBezTo>
                      <a:pt x="14539" y="79606"/>
                      <a:pt x="14719" y="79660"/>
                      <a:pt x="14898" y="79660"/>
                    </a:cubicBezTo>
                    <a:cubicBezTo>
                      <a:pt x="15136" y="79660"/>
                      <a:pt x="15368" y="79558"/>
                      <a:pt x="15538" y="79377"/>
                    </a:cubicBezTo>
                    <a:lnTo>
                      <a:pt x="53328" y="97978"/>
                    </a:lnTo>
                    <a:cubicBezTo>
                      <a:pt x="53297" y="98118"/>
                      <a:pt x="53305" y="98265"/>
                      <a:pt x="53342" y="98402"/>
                    </a:cubicBezTo>
                    <a:lnTo>
                      <a:pt x="44172" y="100939"/>
                    </a:lnTo>
                    <a:cubicBezTo>
                      <a:pt x="44109" y="100823"/>
                      <a:pt x="44023" y="100722"/>
                      <a:pt x="43914" y="100644"/>
                    </a:cubicBezTo>
                    <a:cubicBezTo>
                      <a:pt x="43762" y="100534"/>
                      <a:pt x="43583" y="100477"/>
                      <a:pt x="43400" y="100477"/>
                    </a:cubicBezTo>
                    <a:cubicBezTo>
                      <a:pt x="43351" y="100477"/>
                      <a:pt x="43302" y="100481"/>
                      <a:pt x="43253" y="100489"/>
                    </a:cubicBezTo>
                    <a:cubicBezTo>
                      <a:pt x="43020" y="100528"/>
                      <a:pt x="42817" y="100655"/>
                      <a:pt x="42677" y="100848"/>
                    </a:cubicBezTo>
                    <a:cubicBezTo>
                      <a:pt x="42516" y="101072"/>
                      <a:pt x="42479" y="101346"/>
                      <a:pt x="42546" y="101594"/>
                    </a:cubicBezTo>
                    <a:lnTo>
                      <a:pt x="31935" y="108097"/>
                    </a:lnTo>
                    <a:cubicBezTo>
                      <a:pt x="31872" y="107978"/>
                      <a:pt x="31783" y="107872"/>
                      <a:pt x="31671" y="107790"/>
                    </a:cubicBezTo>
                    <a:cubicBezTo>
                      <a:pt x="31516" y="107679"/>
                      <a:pt x="31337" y="107626"/>
                      <a:pt x="31160" y="107626"/>
                    </a:cubicBezTo>
                    <a:cubicBezTo>
                      <a:pt x="30986" y="107626"/>
                      <a:pt x="30812" y="107678"/>
                      <a:pt x="30664" y="107776"/>
                    </a:cubicBezTo>
                    <a:lnTo>
                      <a:pt x="1598" y="71519"/>
                    </a:lnTo>
                    <a:cubicBezTo>
                      <a:pt x="1603" y="71511"/>
                      <a:pt x="1609" y="71506"/>
                      <a:pt x="1615" y="71499"/>
                    </a:cubicBezTo>
                    <a:close/>
                    <a:moveTo>
                      <a:pt x="87314" y="78191"/>
                    </a:moveTo>
                    <a:cubicBezTo>
                      <a:pt x="87360" y="78243"/>
                      <a:pt x="87409" y="78293"/>
                      <a:pt x="87467" y="78334"/>
                    </a:cubicBezTo>
                    <a:cubicBezTo>
                      <a:pt x="87623" y="78447"/>
                      <a:pt x="87803" y="78500"/>
                      <a:pt x="87981" y="78500"/>
                    </a:cubicBezTo>
                    <a:cubicBezTo>
                      <a:pt x="88023" y="78500"/>
                      <a:pt x="88063" y="78493"/>
                      <a:pt x="88103" y="78485"/>
                    </a:cubicBezTo>
                    <a:lnTo>
                      <a:pt x="95457" y="108915"/>
                    </a:lnTo>
                    <a:cubicBezTo>
                      <a:pt x="95228" y="108955"/>
                      <a:pt x="95026" y="109080"/>
                      <a:pt x="94890" y="109271"/>
                    </a:cubicBezTo>
                    <a:cubicBezTo>
                      <a:pt x="94886" y="109276"/>
                      <a:pt x="94884" y="109281"/>
                      <a:pt x="94880" y="109287"/>
                    </a:cubicBezTo>
                    <a:lnTo>
                      <a:pt x="55049" y="98390"/>
                    </a:lnTo>
                    <a:cubicBezTo>
                      <a:pt x="55079" y="98272"/>
                      <a:pt x="55087" y="98149"/>
                      <a:pt x="55066" y="98026"/>
                    </a:cubicBezTo>
                    <a:cubicBezTo>
                      <a:pt x="55060" y="97989"/>
                      <a:pt x="55048" y="97954"/>
                      <a:pt x="55038" y="97917"/>
                    </a:cubicBezTo>
                    <a:lnTo>
                      <a:pt x="87314" y="78191"/>
                    </a:lnTo>
                    <a:close/>
                    <a:moveTo>
                      <a:pt x="42637" y="101815"/>
                    </a:moveTo>
                    <a:cubicBezTo>
                      <a:pt x="42697" y="101917"/>
                      <a:pt x="42779" y="102009"/>
                      <a:pt x="42882" y="102083"/>
                    </a:cubicBezTo>
                    <a:cubicBezTo>
                      <a:pt x="43034" y="102192"/>
                      <a:pt x="43212" y="102249"/>
                      <a:pt x="43395" y="102249"/>
                    </a:cubicBezTo>
                    <a:cubicBezTo>
                      <a:pt x="43443" y="102249"/>
                      <a:pt x="43493" y="102245"/>
                      <a:pt x="43541" y="102237"/>
                    </a:cubicBezTo>
                    <a:cubicBezTo>
                      <a:pt x="43588" y="102229"/>
                      <a:pt x="43633" y="102216"/>
                      <a:pt x="43679" y="102201"/>
                    </a:cubicBezTo>
                    <a:lnTo>
                      <a:pt x="55444" y="118817"/>
                    </a:lnTo>
                    <a:cubicBezTo>
                      <a:pt x="55361" y="118874"/>
                      <a:pt x="55285" y="118944"/>
                      <a:pt x="55225" y="119027"/>
                    </a:cubicBezTo>
                    <a:cubicBezTo>
                      <a:pt x="55134" y="119155"/>
                      <a:pt x="55081" y="119302"/>
                      <a:pt x="55066" y="119454"/>
                    </a:cubicBezTo>
                    <a:lnTo>
                      <a:pt x="38399" y="118443"/>
                    </a:lnTo>
                    <a:lnTo>
                      <a:pt x="31738" y="109173"/>
                    </a:lnTo>
                    <a:cubicBezTo>
                      <a:pt x="31789" y="109128"/>
                      <a:pt x="31835" y="109080"/>
                      <a:pt x="31876" y="109025"/>
                    </a:cubicBezTo>
                    <a:cubicBezTo>
                      <a:pt x="32014" y="108832"/>
                      <a:pt x="32069" y="108598"/>
                      <a:pt x="32030" y="108364"/>
                    </a:cubicBezTo>
                    <a:cubicBezTo>
                      <a:pt x="32027" y="108350"/>
                      <a:pt x="32021" y="108336"/>
                      <a:pt x="32017" y="108321"/>
                    </a:cubicBezTo>
                    <a:lnTo>
                      <a:pt x="42637" y="101815"/>
                    </a:lnTo>
                    <a:close/>
                    <a:moveTo>
                      <a:pt x="54958" y="98612"/>
                    </a:moveTo>
                    <a:lnTo>
                      <a:pt x="94775" y="109505"/>
                    </a:lnTo>
                    <a:cubicBezTo>
                      <a:pt x="94674" y="109802"/>
                      <a:pt x="94737" y="110137"/>
                      <a:pt x="94949" y="110374"/>
                    </a:cubicBezTo>
                    <a:lnTo>
                      <a:pt x="79975" y="127087"/>
                    </a:lnTo>
                    <a:cubicBezTo>
                      <a:pt x="79970" y="127084"/>
                      <a:pt x="79968" y="127081"/>
                      <a:pt x="79965" y="127079"/>
                    </a:cubicBezTo>
                    <a:cubicBezTo>
                      <a:pt x="79813" y="126970"/>
                      <a:pt x="79634" y="126913"/>
                      <a:pt x="79451" y="126913"/>
                    </a:cubicBezTo>
                    <a:cubicBezTo>
                      <a:pt x="79403" y="126913"/>
                      <a:pt x="79354" y="126917"/>
                      <a:pt x="79305" y="126925"/>
                    </a:cubicBezTo>
                    <a:cubicBezTo>
                      <a:pt x="79089" y="126960"/>
                      <a:pt x="78902" y="127074"/>
                      <a:pt x="78766" y="127242"/>
                    </a:cubicBezTo>
                    <a:lnTo>
                      <a:pt x="44129" y="101861"/>
                    </a:lnTo>
                    <a:cubicBezTo>
                      <a:pt x="44257" y="101672"/>
                      <a:pt x="44310" y="101447"/>
                      <a:pt x="44272" y="101221"/>
                    </a:cubicBezTo>
                    <a:cubicBezTo>
                      <a:pt x="44268" y="101201"/>
                      <a:pt x="44262" y="101182"/>
                      <a:pt x="44256" y="101162"/>
                    </a:cubicBezTo>
                    <a:lnTo>
                      <a:pt x="53432" y="98624"/>
                    </a:lnTo>
                    <a:cubicBezTo>
                      <a:pt x="53492" y="98727"/>
                      <a:pt x="53573" y="98820"/>
                      <a:pt x="53678" y="98895"/>
                    </a:cubicBezTo>
                    <a:cubicBezTo>
                      <a:pt x="53834" y="99007"/>
                      <a:pt x="54013" y="99061"/>
                      <a:pt x="54193" y="99061"/>
                    </a:cubicBezTo>
                    <a:cubicBezTo>
                      <a:pt x="54468" y="99061"/>
                      <a:pt x="54740" y="98932"/>
                      <a:pt x="54914" y="98692"/>
                    </a:cubicBezTo>
                    <a:cubicBezTo>
                      <a:pt x="54931" y="98666"/>
                      <a:pt x="54943" y="98639"/>
                      <a:pt x="54958" y="98612"/>
                    </a:cubicBezTo>
                    <a:close/>
                    <a:moveTo>
                      <a:pt x="58749" y="0"/>
                    </a:moveTo>
                    <a:cubicBezTo>
                      <a:pt x="58700" y="0"/>
                      <a:pt x="58651" y="4"/>
                      <a:pt x="58601" y="13"/>
                    </a:cubicBezTo>
                    <a:cubicBezTo>
                      <a:pt x="58368" y="51"/>
                      <a:pt x="58165" y="178"/>
                      <a:pt x="58026" y="371"/>
                    </a:cubicBezTo>
                    <a:cubicBezTo>
                      <a:pt x="57906" y="537"/>
                      <a:pt x="57857" y="730"/>
                      <a:pt x="57863" y="922"/>
                    </a:cubicBezTo>
                    <a:lnTo>
                      <a:pt x="34925" y="10097"/>
                    </a:lnTo>
                    <a:cubicBezTo>
                      <a:pt x="34868" y="9931"/>
                      <a:pt x="34761" y="9780"/>
                      <a:pt x="34608" y="9669"/>
                    </a:cubicBezTo>
                    <a:cubicBezTo>
                      <a:pt x="34451" y="9557"/>
                      <a:pt x="34271" y="9503"/>
                      <a:pt x="34092" y="9503"/>
                    </a:cubicBezTo>
                    <a:cubicBezTo>
                      <a:pt x="33816" y="9503"/>
                      <a:pt x="33545" y="9631"/>
                      <a:pt x="33372" y="9872"/>
                    </a:cubicBezTo>
                    <a:cubicBezTo>
                      <a:pt x="33234" y="10064"/>
                      <a:pt x="33180" y="10299"/>
                      <a:pt x="33218" y="10533"/>
                    </a:cubicBezTo>
                    <a:cubicBezTo>
                      <a:pt x="33257" y="10766"/>
                      <a:pt x="33384" y="10969"/>
                      <a:pt x="33577" y="11108"/>
                    </a:cubicBezTo>
                    <a:cubicBezTo>
                      <a:pt x="33733" y="11221"/>
                      <a:pt x="33912" y="11274"/>
                      <a:pt x="34091" y="11274"/>
                    </a:cubicBezTo>
                    <a:cubicBezTo>
                      <a:pt x="34316" y="11274"/>
                      <a:pt x="34535" y="11185"/>
                      <a:pt x="34704" y="11023"/>
                    </a:cubicBezTo>
                    <a:lnTo>
                      <a:pt x="59844" y="45919"/>
                    </a:lnTo>
                    <a:lnTo>
                      <a:pt x="59844" y="45919"/>
                    </a:lnTo>
                    <a:lnTo>
                      <a:pt x="29110" y="21654"/>
                    </a:lnTo>
                    <a:cubicBezTo>
                      <a:pt x="29111" y="21652"/>
                      <a:pt x="29113" y="21651"/>
                      <a:pt x="29117" y="21648"/>
                    </a:cubicBezTo>
                    <a:cubicBezTo>
                      <a:pt x="29401" y="21251"/>
                      <a:pt x="29309" y="20697"/>
                      <a:pt x="28913" y="20413"/>
                    </a:cubicBezTo>
                    <a:cubicBezTo>
                      <a:pt x="28757" y="20301"/>
                      <a:pt x="28577" y="20247"/>
                      <a:pt x="28399" y="20247"/>
                    </a:cubicBezTo>
                    <a:cubicBezTo>
                      <a:pt x="28122" y="20247"/>
                      <a:pt x="27850" y="20375"/>
                      <a:pt x="27678" y="20616"/>
                    </a:cubicBezTo>
                    <a:cubicBezTo>
                      <a:pt x="27393" y="21013"/>
                      <a:pt x="27485" y="21567"/>
                      <a:pt x="27881" y="21851"/>
                    </a:cubicBezTo>
                    <a:cubicBezTo>
                      <a:pt x="28037" y="21963"/>
                      <a:pt x="28217" y="22017"/>
                      <a:pt x="28396" y="22017"/>
                    </a:cubicBezTo>
                    <a:cubicBezTo>
                      <a:pt x="28561" y="22017"/>
                      <a:pt x="28722" y="21967"/>
                      <a:pt x="28864" y="21877"/>
                    </a:cubicBezTo>
                    <a:lnTo>
                      <a:pt x="57922" y="58717"/>
                    </a:lnTo>
                    <a:cubicBezTo>
                      <a:pt x="57920" y="58718"/>
                      <a:pt x="57919" y="58719"/>
                      <a:pt x="57916" y="58723"/>
                    </a:cubicBezTo>
                    <a:lnTo>
                      <a:pt x="16459" y="26054"/>
                    </a:lnTo>
                    <a:cubicBezTo>
                      <a:pt x="16652" y="25671"/>
                      <a:pt x="16546" y="25194"/>
                      <a:pt x="16188" y="24937"/>
                    </a:cubicBezTo>
                    <a:cubicBezTo>
                      <a:pt x="16032" y="24825"/>
                      <a:pt x="15851" y="24771"/>
                      <a:pt x="15672" y="24771"/>
                    </a:cubicBezTo>
                    <a:cubicBezTo>
                      <a:pt x="15397" y="24771"/>
                      <a:pt x="15125" y="24899"/>
                      <a:pt x="14952" y="25140"/>
                    </a:cubicBezTo>
                    <a:cubicBezTo>
                      <a:pt x="14668" y="25537"/>
                      <a:pt x="14760" y="26091"/>
                      <a:pt x="15155" y="26375"/>
                    </a:cubicBezTo>
                    <a:cubicBezTo>
                      <a:pt x="15308" y="26486"/>
                      <a:pt x="15486" y="26541"/>
                      <a:pt x="15671" y="26541"/>
                    </a:cubicBezTo>
                    <a:cubicBezTo>
                      <a:pt x="15719" y="26541"/>
                      <a:pt x="15768" y="26537"/>
                      <a:pt x="15816" y="26529"/>
                    </a:cubicBezTo>
                    <a:cubicBezTo>
                      <a:pt x="15834" y="26526"/>
                      <a:pt x="15850" y="26520"/>
                      <a:pt x="15866" y="26516"/>
                    </a:cubicBezTo>
                    <a:lnTo>
                      <a:pt x="31824" y="60903"/>
                    </a:lnTo>
                    <a:cubicBezTo>
                      <a:pt x="31748" y="60958"/>
                      <a:pt x="31675" y="61023"/>
                      <a:pt x="31618" y="61103"/>
                    </a:cubicBezTo>
                    <a:cubicBezTo>
                      <a:pt x="31568" y="61173"/>
                      <a:pt x="31534" y="61248"/>
                      <a:pt x="31507" y="61324"/>
                    </a:cubicBezTo>
                    <a:lnTo>
                      <a:pt x="6390" y="54326"/>
                    </a:lnTo>
                    <a:cubicBezTo>
                      <a:pt x="6367" y="54081"/>
                      <a:pt x="6245" y="53846"/>
                      <a:pt x="6030" y="53692"/>
                    </a:cubicBezTo>
                    <a:cubicBezTo>
                      <a:pt x="5874" y="53581"/>
                      <a:pt x="5694" y="53527"/>
                      <a:pt x="5515" y="53527"/>
                    </a:cubicBezTo>
                    <a:cubicBezTo>
                      <a:pt x="5239" y="53527"/>
                      <a:pt x="4967" y="53655"/>
                      <a:pt x="4794" y="53896"/>
                    </a:cubicBezTo>
                    <a:cubicBezTo>
                      <a:pt x="4510" y="54293"/>
                      <a:pt x="4602" y="54846"/>
                      <a:pt x="4998" y="55131"/>
                    </a:cubicBezTo>
                    <a:cubicBezTo>
                      <a:pt x="5154" y="55243"/>
                      <a:pt x="5334" y="55297"/>
                      <a:pt x="5512" y="55297"/>
                    </a:cubicBezTo>
                    <a:cubicBezTo>
                      <a:pt x="5630" y="55297"/>
                      <a:pt x="5746" y="55269"/>
                      <a:pt x="5854" y="55223"/>
                    </a:cubicBezTo>
                    <a:lnTo>
                      <a:pt x="14454" y="78011"/>
                    </a:lnTo>
                    <a:cubicBezTo>
                      <a:pt x="14348" y="78072"/>
                      <a:pt x="14255" y="78154"/>
                      <a:pt x="14180" y="78258"/>
                    </a:cubicBezTo>
                    <a:cubicBezTo>
                      <a:pt x="14159" y="78289"/>
                      <a:pt x="14143" y="78321"/>
                      <a:pt x="14124" y="78354"/>
                    </a:cubicBezTo>
                    <a:lnTo>
                      <a:pt x="1732" y="71295"/>
                    </a:lnTo>
                    <a:cubicBezTo>
                      <a:pt x="1882" y="70925"/>
                      <a:pt x="1769" y="70488"/>
                      <a:pt x="1431" y="70244"/>
                    </a:cubicBezTo>
                    <a:cubicBezTo>
                      <a:pt x="1279" y="70136"/>
                      <a:pt x="1101" y="70079"/>
                      <a:pt x="918" y="70079"/>
                    </a:cubicBezTo>
                    <a:cubicBezTo>
                      <a:pt x="869" y="70079"/>
                      <a:pt x="819" y="70083"/>
                      <a:pt x="770" y="70091"/>
                    </a:cubicBezTo>
                    <a:cubicBezTo>
                      <a:pt x="535" y="70130"/>
                      <a:pt x="333" y="70257"/>
                      <a:pt x="193" y="70449"/>
                    </a:cubicBezTo>
                    <a:cubicBezTo>
                      <a:pt x="56" y="70642"/>
                      <a:pt x="1" y="70875"/>
                      <a:pt x="40" y="71109"/>
                    </a:cubicBezTo>
                    <a:cubicBezTo>
                      <a:pt x="79" y="71343"/>
                      <a:pt x="206" y="71547"/>
                      <a:pt x="399" y="71685"/>
                    </a:cubicBezTo>
                    <a:cubicBezTo>
                      <a:pt x="555" y="71797"/>
                      <a:pt x="734" y="71851"/>
                      <a:pt x="913" y="71851"/>
                    </a:cubicBezTo>
                    <a:cubicBezTo>
                      <a:pt x="1096" y="71851"/>
                      <a:pt x="1276" y="71789"/>
                      <a:pt x="1426" y="71680"/>
                    </a:cubicBezTo>
                    <a:lnTo>
                      <a:pt x="30491" y="107933"/>
                    </a:lnTo>
                    <a:cubicBezTo>
                      <a:pt x="30474" y="107952"/>
                      <a:pt x="30454" y="107971"/>
                      <a:pt x="30437" y="107994"/>
                    </a:cubicBezTo>
                    <a:cubicBezTo>
                      <a:pt x="30426" y="108010"/>
                      <a:pt x="30418" y="108029"/>
                      <a:pt x="30408" y="108045"/>
                    </a:cubicBezTo>
                    <a:lnTo>
                      <a:pt x="5131" y="93125"/>
                    </a:lnTo>
                    <a:cubicBezTo>
                      <a:pt x="5273" y="92758"/>
                      <a:pt x="5159" y="92325"/>
                      <a:pt x="4826" y="92087"/>
                    </a:cubicBezTo>
                    <a:cubicBezTo>
                      <a:pt x="4669" y="91975"/>
                      <a:pt x="4489" y="91921"/>
                      <a:pt x="4311" y="91921"/>
                    </a:cubicBezTo>
                    <a:cubicBezTo>
                      <a:pt x="4035" y="91921"/>
                      <a:pt x="3763" y="92050"/>
                      <a:pt x="3589" y="92291"/>
                    </a:cubicBezTo>
                    <a:cubicBezTo>
                      <a:pt x="3305" y="92688"/>
                      <a:pt x="3397" y="93241"/>
                      <a:pt x="3792" y="93527"/>
                    </a:cubicBezTo>
                    <a:cubicBezTo>
                      <a:pt x="3950" y="93639"/>
                      <a:pt x="4128" y="93692"/>
                      <a:pt x="4308" y="93692"/>
                    </a:cubicBezTo>
                    <a:cubicBezTo>
                      <a:pt x="4578" y="93692"/>
                      <a:pt x="4846" y="93566"/>
                      <a:pt x="5020" y="93332"/>
                    </a:cubicBezTo>
                    <a:lnTo>
                      <a:pt x="30310" y="108260"/>
                    </a:lnTo>
                    <a:cubicBezTo>
                      <a:pt x="30273" y="108387"/>
                      <a:pt x="30261" y="108519"/>
                      <a:pt x="30283" y="108652"/>
                    </a:cubicBezTo>
                    <a:cubicBezTo>
                      <a:pt x="30322" y="108886"/>
                      <a:pt x="30449" y="109090"/>
                      <a:pt x="30642" y="109228"/>
                    </a:cubicBezTo>
                    <a:cubicBezTo>
                      <a:pt x="30795" y="109337"/>
                      <a:pt x="30972" y="109394"/>
                      <a:pt x="31155" y="109394"/>
                    </a:cubicBezTo>
                    <a:cubicBezTo>
                      <a:pt x="31203" y="109394"/>
                      <a:pt x="31252" y="109389"/>
                      <a:pt x="31301" y="109382"/>
                    </a:cubicBezTo>
                    <a:cubicBezTo>
                      <a:pt x="31386" y="109367"/>
                      <a:pt x="31466" y="109337"/>
                      <a:pt x="31543" y="109302"/>
                    </a:cubicBezTo>
                    <a:lnTo>
                      <a:pt x="38242" y="118625"/>
                    </a:lnTo>
                    <a:lnTo>
                      <a:pt x="38274" y="118671"/>
                    </a:lnTo>
                    <a:lnTo>
                      <a:pt x="55072" y="119689"/>
                    </a:lnTo>
                    <a:cubicBezTo>
                      <a:pt x="55111" y="119923"/>
                      <a:pt x="55238" y="120126"/>
                      <a:pt x="55429" y="120263"/>
                    </a:cubicBezTo>
                    <a:cubicBezTo>
                      <a:pt x="55585" y="120375"/>
                      <a:pt x="55765" y="120428"/>
                      <a:pt x="55944" y="120428"/>
                    </a:cubicBezTo>
                    <a:cubicBezTo>
                      <a:pt x="56219" y="120428"/>
                      <a:pt x="56492" y="120300"/>
                      <a:pt x="56664" y="120059"/>
                    </a:cubicBezTo>
                    <a:cubicBezTo>
                      <a:pt x="56949" y="119663"/>
                      <a:pt x="56857" y="119109"/>
                      <a:pt x="56461" y="118824"/>
                    </a:cubicBezTo>
                    <a:cubicBezTo>
                      <a:pt x="56309" y="118716"/>
                      <a:pt x="56131" y="118659"/>
                      <a:pt x="55949" y="118659"/>
                    </a:cubicBezTo>
                    <a:cubicBezTo>
                      <a:pt x="55900" y="118659"/>
                      <a:pt x="55850" y="118663"/>
                      <a:pt x="55801" y="118671"/>
                    </a:cubicBezTo>
                    <a:cubicBezTo>
                      <a:pt x="55750" y="118679"/>
                      <a:pt x="55702" y="118694"/>
                      <a:pt x="55655" y="118710"/>
                    </a:cubicBezTo>
                    <a:lnTo>
                      <a:pt x="43893" y="102095"/>
                    </a:lnTo>
                    <a:cubicBezTo>
                      <a:pt x="43920" y="102077"/>
                      <a:pt x="43946" y="102056"/>
                      <a:pt x="43971" y="102035"/>
                    </a:cubicBezTo>
                    <a:lnTo>
                      <a:pt x="78639" y="127440"/>
                    </a:lnTo>
                    <a:cubicBezTo>
                      <a:pt x="78569" y="127597"/>
                      <a:pt x="78545" y="127770"/>
                      <a:pt x="78575" y="127942"/>
                    </a:cubicBezTo>
                    <a:cubicBezTo>
                      <a:pt x="78613" y="128175"/>
                      <a:pt x="78740" y="128380"/>
                      <a:pt x="78933" y="128518"/>
                    </a:cubicBezTo>
                    <a:cubicBezTo>
                      <a:pt x="79089" y="128630"/>
                      <a:pt x="79269" y="128683"/>
                      <a:pt x="79447" y="128683"/>
                    </a:cubicBezTo>
                    <a:cubicBezTo>
                      <a:pt x="79723" y="128683"/>
                      <a:pt x="79996" y="128555"/>
                      <a:pt x="80168" y="128314"/>
                    </a:cubicBezTo>
                    <a:cubicBezTo>
                      <a:pt x="80402" y="127987"/>
                      <a:pt x="80378" y="127555"/>
                      <a:pt x="80140" y="127252"/>
                    </a:cubicBezTo>
                    <a:lnTo>
                      <a:pt x="95125" y="110526"/>
                    </a:lnTo>
                    <a:cubicBezTo>
                      <a:pt x="95273" y="110624"/>
                      <a:pt x="95441" y="110672"/>
                      <a:pt x="95607" y="110672"/>
                    </a:cubicBezTo>
                    <a:cubicBezTo>
                      <a:pt x="95788" y="110672"/>
                      <a:pt x="95963" y="110612"/>
                      <a:pt x="96112" y="110507"/>
                    </a:cubicBezTo>
                    <a:lnTo>
                      <a:pt x="102491" y="121570"/>
                    </a:lnTo>
                    <a:cubicBezTo>
                      <a:pt x="102377" y="121631"/>
                      <a:pt x="102271" y="121716"/>
                      <a:pt x="102190" y="121830"/>
                    </a:cubicBezTo>
                    <a:cubicBezTo>
                      <a:pt x="101904" y="122228"/>
                      <a:pt x="101997" y="122780"/>
                      <a:pt x="102393" y="123065"/>
                    </a:cubicBezTo>
                    <a:cubicBezTo>
                      <a:pt x="102545" y="123175"/>
                      <a:pt x="102723" y="123231"/>
                      <a:pt x="102906" y="123231"/>
                    </a:cubicBezTo>
                    <a:cubicBezTo>
                      <a:pt x="102954" y="123231"/>
                      <a:pt x="103004" y="123228"/>
                      <a:pt x="103052" y="123219"/>
                    </a:cubicBezTo>
                    <a:cubicBezTo>
                      <a:pt x="103284" y="123181"/>
                      <a:pt x="103489" y="123053"/>
                      <a:pt x="103626" y="122861"/>
                    </a:cubicBezTo>
                    <a:cubicBezTo>
                      <a:pt x="103912" y="122464"/>
                      <a:pt x="103819" y="121910"/>
                      <a:pt x="103423" y="121625"/>
                    </a:cubicBezTo>
                    <a:cubicBezTo>
                      <a:pt x="103268" y="121514"/>
                      <a:pt x="103091" y="121463"/>
                      <a:pt x="102915" y="121463"/>
                    </a:cubicBezTo>
                    <a:cubicBezTo>
                      <a:pt x="102846" y="121463"/>
                      <a:pt x="102778" y="121470"/>
                      <a:pt x="102712" y="121485"/>
                    </a:cubicBezTo>
                    <a:lnTo>
                      <a:pt x="96287" y="110342"/>
                    </a:lnTo>
                    <a:cubicBezTo>
                      <a:pt x="96298" y="110329"/>
                      <a:pt x="96313" y="110318"/>
                      <a:pt x="96325" y="110302"/>
                    </a:cubicBezTo>
                    <a:cubicBezTo>
                      <a:pt x="96610" y="109904"/>
                      <a:pt x="96518" y="109351"/>
                      <a:pt x="96121" y="109066"/>
                    </a:cubicBezTo>
                    <a:cubicBezTo>
                      <a:pt x="95993" y="108973"/>
                      <a:pt x="95844" y="108923"/>
                      <a:pt x="95692" y="108908"/>
                    </a:cubicBezTo>
                    <a:lnTo>
                      <a:pt x="88325" y="78424"/>
                    </a:lnTo>
                    <a:cubicBezTo>
                      <a:pt x="88400" y="78392"/>
                      <a:pt x="88472" y="78351"/>
                      <a:pt x="88538" y="78298"/>
                    </a:cubicBezTo>
                    <a:lnTo>
                      <a:pt x="112640" y="101661"/>
                    </a:lnTo>
                    <a:cubicBezTo>
                      <a:pt x="112415" y="102050"/>
                      <a:pt x="112513" y="102555"/>
                      <a:pt x="112886" y="102822"/>
                    </a:cubicBezTo>
                    <a:cubicBezTo>
                      <a:pt x="113043" y="102935"/>
                      <a:pt x="113222" y="102988"/>
                      <a:pt x="113401" y="102988"/>
                    </a:cubicBezTo>
                    <a:cubicBezTo>
                      <a:pt x="113421" y="102988"/>
                      <a:pt x="113442" y="102983"/>
                      <a:pt x="113461" y="102982"/>
                    </a:cubicBezTo>
                    <a:lnTo>
                      <a:pt x="118567" y="120230"/>
                    </a:lnTo>
                    <a:cubicBezTo>
                      <a:pt x="118456" y="120292"/>
                      <a:pt x="118356" y="120375"/>
                      <a:pt x="118277" y="120485"/>
                    </a:cubicBezTo>
                    <a:cubicBezTo>
                      <a:pt x="117993" y="120882"/>
                      <a:pt x="118085" y="121436"/>
                      <a:pt x="118480" y="121721"/>
                    </a:cubicBezTo>
                    <a:cubicBezTo>
                      <a:pt x="118632" y="121830"/>
                      <a:pt x="118811" y="121886"/>
                      <a:pt x="118994" y="121886"/>
                    </a:cubicBezTo>
                    <a:cubicBezTo>
                      <a:pt x="119042" y="121886"/>
                      <a:pt x="119091" y="121882"/>
                      <a:pt x="119139" y="121875"/>
                    </a:cubicBezTo>
                    <a:cubicBezTo>
                      <a:pt x="119372" y="121835"/>
                      <a:pt x="119577" y="121709"/>
                      <a:pt x="119715" y="121516"/>
                    </a:cubicBezTo>
                    <a:cubicBezTo>
                      <a:pt x="119999" y="121118"/>
                      <a:pt x="119907" y="120565"/>
                      <a:pt x="119511" y="120281"/>
                    </a:cubicBezTo>
                    <a:cubicBezTo>
                      <a:pt x="119357" y="120170"/>
                      <a:pt x="119179" y="120118"/>
                      <a:pt x="119002" y="120118"/>
                    </a:cubicBezTo>
                    <a:cubicBezTo>
                      <a:pt x="118929" y="120118"/>
                      <a:pt x="118856" y="120127"/>
                      <a:pt x="118785" y="120144"/>
                    </a:cubicBezTo>
                    <a:lnTo>
                      <a:pt x="113690" y="102933"/>
                    </a:lnTo>
                    <a:cubicBezTo>
                      <a:pt x="113856" y="102876"/>
                      <a:pt x="114009" y="102773"/>
                      <a:pt x="114121" y="102619"/>
                    </a:cubicBezTo>
                    <a:cubicBezTo>
                      <a:pt x="114405" y="102222"/>
                      <a:pt x="114313" y="101668"/>
                      <a:pt x="113917" y="101384"/>
                    </a:cubicBezTo>
                    <a:cubicBezTo>
                      <a:pt x="113762" y="101272"/>
                      <a:pt x="113582" y="101219"/>
                      <a:pt x="113404" y="101219"/>
                    </a:cubicBezTo>
                    <a:cubicBezTo>
                      <a:pt x="113177" y="101219"/>
                      <a:pt x="112951" y="101307"/>
                      <a:pt x="112782" y="101473"/>
                    </a:cubicBezTo>
                    <a:lnTo>
                      <a:pt x="88698" y="78130"/>
                    </a:lnTo>
                    <a:cubicBezTo>
                      <a:pt x="88756" y="78050"/>
                      <a:pt x="88793" y="77963"/>
                      <a:pt x="88820" y="77873"/>
                    </a:cubicBezTo>
                    <a:lnTo>
                      <a:pt x="104040" y="80436"/>
                    </a:lnTo>
                    <a:cubicBezTo>
                      <a:pt x="104042" y="80710"/>
                      <a:pt x="104168" y="80979"/>
                      <a:pt x="104406" y="81151"/>
                    </a:cubicBezTo>
                    <a:cubicBezTo>
                      <a:pt x="104559" y="81260"/>
                      <a:pt x="104736" y="81316"/>
                      <a:pt x="104920" y="81316"/>
                    </a:cubicBezTo>
                    <a:cubicBezTo>
                      <a:pt x="104968" y="81316"/>
                      <a:pt x="105019" y="81312"/>
                      <a:pt x="105067" y="81303"/>
                    </a:cubicBezTo>
                    <a:cubicBezTo>
                      <a:pt x="105299" y="81265"/>
                      <a:pt x="105503" y="81138"/>
                      <a:pt x="105641" y="80945"/>
                    </a:cubicBezTo>
                    <a:cubicBezTo>
                      <a:pt x="105673" y="80901"/>
                      <a:pt x="105700" y="80853"/>
                      <a:pt x="105722" y="80805"/>
                    </a:cubicBezTo>
                    <a:lnTo>
                      <a:pt x="125340" y="86830"/>
                    </a:lnTo>
                    <a:cubicBezTo>
                      <a:pt x="125298" y="87143"/>
                      <a:pt x="125422" y="87472"/>
                      <a:pt x="125697" y="87670"/>
                    </a:cubicBezTo>
                    <a:cubicBezTo>
                      <a:pt x="125850" y="87779"/>
                      <a:pt x="126027" y="87835"/>
                      <a:pt x="126212" y="87835"/>
                    </a:cubicBezTo>
                    <a:cubicBezTo>
                      <a:pt x="126260" y="87835"/>
                      <a:pt x="126310" y="87831"/>
                      <a:pt x="126358" y="87823"/>
                    </a:cubicBezTo>
                    <a:cubicBezTo>
                      <a:pt x="126590" y="87784"/>
                      <a:pt x="126795" y="87657"/>
                      <a:pt x="126932" y="87464"/>
                    </a:cubicBezTo>
                    <a:cubicBezTo>
                      <a:pt x="127070" y="87272"/>
                      <a:pt x="127125" y="87039"/>
                      <a:pt x="127086" y="86804"/>
                    </a:cubicBezTo>
                    <a:cubicBezTo>
                      <a:pt x="127048" y="86571"/>
                      <a:pt x="126920" y="86367"/>
                      <a:pt x="126728" y="86229"/>
                    </a:cubicBezTo>
                    <a:cubicBezTo>
                      <a:pt x="126572" y="86117"/>
                      <a:pt x="126392" y="86063"/>
                      <a:pt x="126213" y="86063"/>
                    </a:cubicBezTo>
                    <a:cubicBezTo>
                      <a:pt x="125937" y="86063"/>
                      <a:pt x="125665" y="86191"/>
                      <a:pt x="125492" y="86432"/>
                    </a:cubicBezTo>
                    <a:cubicBezTo>
                      <a:pt x="125454" y="86486"/>
                      <a:pt x="125423" y="86543"/>
                      <a:pt x="125399" y="86602"/>
                    </a:cubicBezTo>
                    <a:lnTo>
                      <a:pt x="105791" y="80580"/>
                    </a:lnTo>
                    <a:cubicBezTo>
                      <a:pt x="105808" y="80484"/>
                      <a:pt x="105812" y="80386"/>
                      <a:pt x="105795" y="80285"/>
                    </a:cubicBezTo>
                    <a:cubicBezTo>
                      <a:pt x="105757" y="80052"/>
                      <a:pt x="105629" y="79848"/>
                      <a:pt x="105437" y="79710"/>
                    </a:cubicBezTo>
                    <a:cubicBezTo>
                      <a:pt x="105283" y="79599"/>
                      <a:pt x="105105" y="79547"/>
                      <a:pt x="104928" y="79547"/>
                    </a:cubicBezTo>
                    <a:cubicBezTo>
                      <a:pt x="104839" y="79547"/>
                      <a:pt x="104751" y="79560"/>
                      <a:pt x="104666" y="79586"/>
                    </a:cubicBezTo>
                    <a:lnTo>
                      <a:pt x="91291" y="59370"/>
                    </a:lnTo>
                    <a:cubicBezTo>
                      <a:pt x="91351" y="59320"/>
                      <a:pt x="91408" y="59265"/>
                      <a:pt x="91454" y="59199"/>
                    </a:cubicBezTo>
                    <a:cubicBezTo>
                      <a:pt x="91612" y="58980"/>
                      <a:pt x="91650" y="58716"/>
                      <a:pt x="91591" y="58473"/>
                    </a:cubicBezTo>
                    <a:lnTo>
                      <a:pt x="121723" y="42022"/>
                    </a:lnTo>
                    <a:cubicBezTo>
                      <a:pt x="121773" y="42082"/>
                      <a:pt x="121827" y="42140"/>
                      <a:pt x="121893" y="42188"/>
                    </a:cubicBezTo>
                    <a:cubicBezTo>
                      <a:pt x="122049" y="42300"/>
                      <a:pt x="122229" y="42354"/>
                      <a:pt x="122408" y="42354"/>
                    </a:cubicBezTo>
                    <a:cubicBezTo>
                      <a:pt x="122508" y="42354"/>
                      <a:pt x="122608" y="42331"/>
                      <a:pt x="122702" y="42298"/>
                    </a:cubicBezTo>
                    <a:lnTo>
                      <a:pt x="143453" y="68738"/>
                    </a:lnTo>
                    <a:cubicBezTo>
                      <a:pt x="143438" y="68755"/>
                      <a:pt x="143422" y="68770"/>
                      <a:pt x="143408" y="68787"/>
                    </a:cubicBezTo>
                    <a:cubicBezTo>
                      <a:pt x="143123" y="69184"/>
                      <a:pt x="143215" y="69738"/>
                      <a:pt x="143613" y="70023"/>
                    </a:cubicBezTo>
                    <a:cubicBezTo>
                      <a:pt x="143769" y="70135"/>
                      <a:pt x="143948" y="70188"/>
                      <a:pt x="144127" y="70188"/>
                    </a:cubicBezTo>
                    <a:cubicBezTo>
                      <a:pt x="144155" y="70188"/>
                      <a:pt x="144182" y="70181"/>
                      <a:pt x="144210" y="70179"/>
                    </a:cubicBezTo>
                    <a:lnTo>
                      <a:pt x="150276" y="95191"/>
                    </a:lnTo>
                    <a:cubicBezTo>
                      <a:pt x="150132" y="95254"/>
                      <a:pt x="150005" y="95352"/>
                      <a:pt x="149911" y="95484"/>
                    </a:cubicBezTo>
                    <a:cubicBezTo>
                      <a:pt x="149774" y="95676"/>
                      <a:pt x="149718" y="95910"/>
                      <a:pt x="149758" y="96144"/>
                    </a:cubicBezTo>
                    <a:cubicBezTo>
                      <a:pt x="149796" y="96377"/>
                      <a:pt x="149923" y="96581"/>
                      <a:pt x="150116" y="96719"/>
                    </a:cubicBezTo>
                    <a:cubicBezTo>
                      <a:pt x="150272" y="96832"/>
                      <a:pt x="150451" y="96885"/>
                      <a:pt x="150630" y="96885"/>
                    </a:cubicBezTo>
                    <a:cubicBezTo>
                      <a:pt x="150905" y="96885"/>
                      <a:pt x="151178" y="96757"/>
                      <a:pt x="151351" y="96516"/>
                    </a:cubicBezTo>
                    <a:cubicBezTo>
                      <a:pt x="151633" y="96119"/>
                      <a:pt x="151542" y="95564"/>
                      <a:pt x="151145" y="95281"/>
                    </a:cubicBezTo>
                    <a:cubicBezTo>
                      <a:pt x="150994" y="95171"/>
                      <a:pt x="150817" y="95116"/>
                      <a:pt x="150635" y="95116"/>
                    </a:cubicBezTo>
                    <a:cubicBezTo>
                      <a:pt x="150591" y="95116"/>
                      <a:pt x="150546" y="95119"/>
                      <a:pt x="150501" y="95126"/>
                    </a:cubicBezTo>
                    <a:lnTo>
                      <a:pt x="144439" y="70126"/>
                    </a:lnTo>
                    <a:cubicBezTo>
                      <a:pt x="144598" y="70068"/>
                      <a:pt x="144742" y="69967"/>
                      <a:pt x="144848" y="69819"/>
                    </a:cubicBezTo>
                    <a:cubicBezTo>
                      <a:pt x="145133" y="69422"/>
                      <a:pt x="145041" y="68869"/>
                      <a:pt x="144643" y="68584"/>
                    </a:cubicBezTo>
                    <a:cubicBezTo>
                      <a:pt x="144489" y="68473"/>
                      <a:pt x="144310" y="68419"/>
                      <a:pt x="144133" y="68419"/>
                    </a:cubicBezTo>
                    <a:cubicBezTo>
                      <a:pt x="143954" y="68419"/>
                      <a:pt x="143776" y="68474"/>
                      <a:pt x="143625" y="68579"/>
                    </a:cubicBezTo>
                    <a:lnTo>
                      <a:pt x="122923" y="42187"/>
                    </a:lnTo>
                    <a:cubicBezTo>
                      <a:pt x="123003" y="42130"/>
                      <a:pt x="123078" y="42066"/>
                      <a:pt x="123137" y="41982"/>
                    </a:cubicBezTo>
                    <a:cubicBezTo>
                      <a:pt x="123422" y="41585"/>
                      <a:pt x="123330" y="41031"/>
                      <a:pt x="122934" y="40747"/>
                    </a:cubicBezTo>
                    <a:cubicBezTo>
                      <a:pt x="122782" y="40638"/>
                      <a:pt x="122603" y="40581"/>
                      <a:pt x="122419" y="40581"/>
                    </a:cubicBezTo>
                    <a:cubicBezTo>
                      <a:pt x="122371" y="40581"/>
                      <a:pt x="122322" y="40585"/>
                      <a:pt x="122273" y="40593"/>
                    </a:cubicBezTo>
                    <a:cubicBezTo>
                      <a:pt x="122040" y="40632"/>
                      <a:pt x="121837" y="40759"/>
                      <a:pt x="121699" y="40952"/>
                    </a:cubicBezTo>
                    <a:cubicBezTo>
                      <a:pt x="121684" y="40972"/>
                      <a:pt x="121674" y="40993"/>
                      <a:pt x="121662" y="41015"/>
                    </a:cubicBezTo>
                    <a:lnTo>
                      <a:pt x="88927" y="19118"/>
                    </a:lnTo>
                    <a:cubicBezTo>
                      <a:pt x="89200" y="18723"/>
                      <a:pt x="89106" y="18178"/>
                      <a:pt x="88714" y="17898"/>
                    </a:cubicBezTo>
                    <a:cubicBezTo>
                      <a:pt x="88558" y="17786"/>
                      <a:pt x="88378" y="17733"/>
                      <a:pt x="88200" y="17733"/>
                    </a:cubicBezTo>
                    <a:cubicBezTo>
                      <a:pt x="87924" y="17733"/>
                      <a:pt x="87652" y="17861"/>
                      <a:pt x="87479" y="18101"/>
                    </a:cubicBezTo>
                    <a:cubicBezTo>
                      <a:pt x="87463" y="18124"/>
                      <a:pt x="87452" y="18149"/>
                      <a:pt x="87437" y="18172"/>
                    </a:cubicBezTo>
                    <a:lnTo>
                      <a:pt x="59626" y="948"/>
                    </a:lnTo>
                    <a:cubicBezTo>
                      <a:pt x="59646" y="651"/>
                      <a:pt x="59520" y="351"/>
                      <a:pt x="59262" y="166"/>
                    </a:cubicBezTo>
                    <a:cubicBezTo>
                      <a:pt x="59111" y="58"/>
                      <a:pt x="58932" y="0"/>
                      <a:pt x="587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" name="Google Shape;235;p25"/>
              <p:cNvSpPr/>
              <p:nvPr/>
            </p:nvSpPr>
            <p:spPr>
              <a:xfrm>
                <a:off x="1522650" y="3538750"/>
                <a:ext cx="2417375" cy="1058350"/>
              </a:xfrm>
              <a:custGeom>
                <a:rect b="b" l="l" r="r" t="t"/>
                <a:pathLst>
                  <a:path extrusionOk="0" h="42334" w="96695">
                    <a:moveTo>
                      <a:pt x="1008" y="1"/>
                    </a:moveTo>
                    <a:cubicBezTo>
                      <a:pt x="960" y="1"/>
                      <a:pt x="911" y="5"/>
                      <a:pt x="862" y="13"/>
                    </a:cubicBezTo>
                    <a:cubicBezTo>
                      <a:pt x="628" y="51"/>
                      <a:pt x="424" y="179"/>
                      <a:pt x="285" y="371"/>
                    </a:cubicBezTo>
                    <a:cubicBezTo>
                      <a:pt x="1" y="768"/>
                      <a:pt x="93" y="1321"/>
                      <a:pt x="489" y="1607"/>
                    </a:cubicBezTo>
                    <a:cubicBezTo>
                      <a:pt x="641" y="1716"/>
                      <a:pt x="819" y="1772"/>
                      <a:pt x="1002" y="1772"/>
                    </a:cubicBezTo>
                    <a:cubicBezTo>
                      <a:pt x="1050" y="1772"/>
                      <a:pt x="1100" y="1768"/>
                      <a:pt x="1148" y="1760"/>
                    </a:cubicBezTo>
                    <a:cubicBezTo>
                      <a:pt x="1382" y="1721"/>
                      <a:pt x="1585" y="1594"/>
                      <a:pt x="1724" y="1401"/>
                    </a:cubicBezTo>
                    <a:cubicBezTo>
                      <a:pt x="1775" y="1331"/>
                      <a:pt x="1812" y="1251"/>
                      <a:pt x="1839" y="1170"/>
                    </a:cubicBezTo>
                    <a:lnTo>
                      <a:pt x="49478" y="20273"/>
                    </a:lnTo>
                    <a:cubicBezTo>
                      <a:pt x="49259" y="20661"/>
                      <a:pt x="49358" y="21161"/>
                      <a:pt x="49729" y="21426"/>
                    </a:cubicBezTo>
                    <a:cubicBezTo>
                      <a:pt x="49886" y="21538"/>
                      <a:pt x="50065" y="21592"/>
                      <a:pt x="50244" y="21592"/>
                    </a:cubicBezTo>
                    <a:cubicBezTo>
                      <a:pt x="50520" y="21592"/>
                      <a:pt x="50792" y="21463"/>
                      <a:pt x="50965" y="21223"/>
                    </a:cubicBezTo>
                    <a:cubicBezTo>
                      <a:pt x="50983" y="21196"/>
                      <a:pt x="50997" y="21168"/>
                      <a:pt x="51011" y="21141"/>
                    </a:cubicBezTo>
                    <a:lnTo>
                      <a:pt x="70453" y="38632"/>
                    </a:lnTo>
                    <a:cubicBezTo>
                      <a:pt x="70320" y="38824"/>
                      <a:pt x="70266" y="39053"/>
                      <a:pt x="70304" y="39285"/>
                    </a:cubicBezTo>
                    <a:cubicBezTo>
                      <a:pt x="70342" y="39518"/>
                      <a:pt x="70469" y="39722"/>
                      <a:pt x="70662" y="39860"/>
                    </a:cubicBezTo>
                    <a:cubicBezTo>
                      <a:pt x="70818" y="39972"/>
                      <a:pt x="70998" y="40026"/>
                      <a:pt x="71176" y="40026"/>
                    </a:cubicBezTo>
                    <a:cubicBezTo>
                      <a:pt x="71452" y="40026"/>
                      <a:pt x="71725" y="39897"/>
                      <a:pt x="71897" y="39657"/>
                    </a:cubicBezTo>
                    <a:cubicBezTo>
                      <a:pt x="71957" y="39572"/>
                      <a:pt x="71998" y="39480"/>
                      <a:pt x="72025" y="39385"/>
                    </a:cubicBezTo>
                    <a:lnTo>
                      <a:pt x="94903" y="41502"/>
                    </a:lnTo>
                    <a:cubicBezTo>
                      <a:pt x="94919" y="41758"/>
                      <a:pt x="95040" y="42007"/>
                      <a:pt x="95266" y="42168"/>
                    </a:cubicBezTo>
                    <a:cubicBezTo>
                      <a:pt x="95423" y="42280"/>
                      <a:pt x="95601" y="42334"/>
                      <a:pt x="95781" y="42334"/>
                    </a:cubicBezTo>
                    <a:cubicBezTo>
                      <a:pt x="96056" y="42334"/>
                      <a:pt x="96329" y="42206"/>
                      <a:pt x="96502" y="41965"/>
                    </a:cubicBezTo>
                    <a:cubicBezTo>
                      <a:pt x="96639" y="41772"/>
                      <a:pt x="96694" y="41539"/>
                      <a:pt x="96655" y="41305"/>
                    </a:cubicBezTo>
                    <a:cubicBezTo>
                      <a:pt x="96620" y="41070"/>
                      <a:pt x="96493" y="40865"/>
                      <a:pt x="96301" y="40727"/>
                    </a:cubicBezTo>
                    <a:cubicBezTo>
                      <a:pt x="96148" y="40618"/>
                      <a:pt x="95971" y="40561"/>
                      <a:pt x="95788" y="40561"/>
                    </a:cubicBezTo>
                    <a:cubicBezTo>
                      <a:pt x="95739" y="40561"/>
                      <a:pt x="95690" y="40565"/>
                      <a:pt x="95641" y="40573"/>
                    </a:cubicBezTo>
                    <a:cubicBezTo>
                      <a:pt x="95408" y="40613"/>
                      <a:pt x="95203" y="40739"/>
                      <a:pt x="95065" y="40932"/>
                    </a:cubicBezTo>
                    <a:cubicBezTo>
                      <a:pt x="94993" y="41035"/>
                      <a:pt x="94944" y="41149"/>
                      <a:pt x="94920" y="41266"/>
                    </a:cubicBezTo>
                    <a:lnTo>
                      <a:pt x="72064" y="39153"/>
                    </a:lnTo>
                    <a:cubicBezTo>
                      <a:pt x="72068" y="38873"/>
                      <a:pt x="71940" y="38595"/>
                      <a:pt x="71697" y="38420"/>
                    </a:cubicBezTo>
                    <a:cubicBezTo>
                      <a:pt x="71545" y="38311"/>
                      <a:pt x="71367" y="38254"/>
                      <a:pt x="71183" y="38254"/>
                    </a:cubicBezTo>
                    <a:cubicBezTo>
                      <a:pt x="71134" y="38254"/>
                      <a:pt x="71085" y="38258"/>
                      <a:pt x="71036" y="38266"/>
                    </a:cubicBezTo>
                    <a:cubicBezTo>
                      <a:pt x="70879" y="38292"/>
                      <a:pt x="70737" y="38361"/>
                      <a:pt x="70617" y="38461"/>
                    </a:cubicBezTo>
                    <a:lnTo>
                      <a:pt x="51109" y="20911"/>
                    </a:lnTo>
                    <a:cubicBezTo>
                      <a:pt x="51188" y="20572"/>
                      <a:pt x="51063" y="20203"/>
                      <a:pt x="50764" y="19988"/>
                    </a:cubicBezTo>
                    <a:cubicBezTo>
                      <a:pt x="50609" y="19877"/>
                      <a:pt x="50430" y="19824"/>
                      <a:pt x="50253" y="19824"/>
                    </a:cubicBezTo>
                    <a:cubicBezTo>
                      <a:pt x="50023" y="19824"/>
                      <a:pt x="49796" y="19913"/>
                      <a:pt x="49627" y="20080"/>
                    </a:cubicBezTo>
                    <a:lnTo>
                      <a:pt x="1890" y="937"/>
                    </a:lnTo>
                    <a:cubicBezTo>
                      <a:pt x="1894" y="873"/>
                      <a:pt x="1893" y="807"/>
                      <a:pt x="1881" y="741"/>
                    </a:cubicBezTo>
                    <a:cubicBezTo>
                      <a:pt x="1842" y="507"/>
                      <a:pt x="1715" y="304"/>
                      <a:pt x="1523" y="167"/>
                    </a:cubicBezTo>
                    <a:cubicBezTo>
                      <a:pt x="1371" y="58"/>
                      <a:pt x="1192" y="1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6" name="Google Shape;236;p25"/>
            <p:cNvGrpSpPr/>
            <p:nvPr/>
          </p:nvGrpSpPr>
          <p:grpSpPr>
            <a:xfrm flipH="1" rot="-10539848">
              <a:off x="6108563" y="4049075"/>
              <a:ext cx="4573901" cy="3479217"/>
              <a:chOff x="1522650" y="1117750"/>
              <a:chExt cx="4574075" cy="3479350"/>
            </a:xfrm>
          </p:grpSpPr>
          <p:sp>
            <p:nvSpPr>
              <p:cNvPr id="237" name="Google Shape;237;p25"/>
              <p:cNvSpPr/>
              <p:nvPr/>
            </p:nvSpPr>
            <p:spPr>
              <a:xfrm>
                <a:off x="2305900" y="1117750"/>
                <a:ext cx="3790825" cy="3217100"/>
              </a:xfrm>
              <a:custGeom>
                <a:rect b="b" l="l" r="r" t="t"/>
                <a:pathLst>
                  <a:path extrusionOk="0" h="128684" w="151633">
                    <a:moveTo>
                      <a:pt x="59573" y="1190"/>
                    </a:moveTo>
                    <a:lnTo>
                      <a:pt x="87345" y="18391"/>
                    </a:lnTo>
                    <a:cubicBezTo>
                      <a:pt x="87254" y="18737"/>
                      <a:pt x="87376" y="19117"/>
                      <a:pt x="87682" y="19337"/>
                    </a:cubicBezTo>
                    <a:cubicBezTo>
                      <a:pt x="87712" y="19358"/>
                      <a:pt x="87742" y="19374"/>
                      <a:pt x="87773" y="19391"/>
                    </a:cubicBezTo>
                    <a:lnTo>
                      <a:pt x="73089" y="35287"/>
                    </a:lnTo>
                    <a:cubicBezTo>
                      <a:pt x="73041" y="35228"/>
                      <a:pt x="72987" y="35173"/>
                      <a:pt x="72923" y="35127"/>
                    </a:cubicBezTo>
                    <a:cubicBezTo>
                      <a:pt x="72772" y="35017"/>
                      <a:pt x="72594" y="34961"/>
                      <a:pt x="72410" y="34961"/>
                    </a:cubicBezTo>
                    <a:cubicBezTo>
                      <a:pt x="72364" y="34961"/>
                      <a:pt x="72317" y="34964"/>
                      <a:pt x="72269" y="34972"/>
                    </a:cubicBezTo>
                    <a:lnTo>
                      <a:pt x="59361" y="1513"/>
                    </a:lnTo>
                    <a:cubicBezTo>
                      <a:pt x="59397" y="1478"/>
                      <a:pt x="59435" y="1443"/>
                      <a:pt x="59466" y="1400"/>
                    </a:cubicBezTo>
                    <a:cubicBezTo>
                      <a:pt x="59513" y="1335"/>
                      <a:pt x="59546" y="1262"/>
                      <a:pt x="59573" y="1190"/>
                    </a:cubicBezTo>
                    <a:close/>
                    <a:moveTo>
                      <a:pt x="57905" y="1155"/>
                    </a:moveTo>
                    <a:cubicBezTo>
                      <a:pt x="57962" y="1330"/>
                      <a:pt x="58069" y="1490"/>
                      <a:pt x="58229" y="1604"/>
                    </a:cubicBezTo>
                    <a:cubicBezTo>
                      <a:pt x="58385" y="1716"/>
                      <a:pt x="58564" y="1770"/>
                      <a:pt x="58744" y="1770"/>
                    </a:cubicBezTo>
                    <a:cubicBezTo>
                      <a:pt x="58890" y="1770"/>
                      <a:pt x="59035" y="1731"/>
                      <a:pt x="59165" y="1661"/>
                    </a:cubicBezTo>
                    <a:lnTo>
                      <a:pt x="72044" y="35042"/>
                    </a:lnTo>
                    <a:cubicBezTo>
                      <a:pt x="71907" y="35103"/>
                      <a:pt x="71787" y="35197"/>
                      <a:pt x="71696" y="35320"/>
                    </a:cubicBezTo>
                    <a:lnTo>
                      <a:pt x="34939" y="10633"/>
                    </a:lnTo>
                    <a:cubicBezTo>
                      <a:pt x="34967" y="10533"/>
                      <a:pt x="34978" y="10431"/>
                      <a:pt x="34971" y="10330"/>
                    </a:cubicBezTo>
                    <a:lnTo>
                      <a:pt x="57905" y="1155"/>
                    </a:lnTo>
                    <a:close/>
                    <a:moveTo>
                      <a:pt x="34896" y="10886"/>
                    </a:moveTo>
                    <a:lnTo>
                      <a:pt x="71585" y="35528"/>
                    </a:lnTo>
                    <a:cubicBezTo>
                      <a:pt x="71451" y="35873"/>
                      <a:pt x="71547" y="36273"/>
                      <a:pt x="71839" y="36520"/>
                    </a:cubicBezTo>
                    <a:lnTo>
                      <a:pt x="61150" y="46075"/>
                    </a:lnTo>
                    <a:cubicBezTo>
                      <a:pt x="61131" y="46059"/>
                      <a:pt x="61114" y="46040"/>
                      <a:pt x="61092" y="46024"/>
                    </a:cubicBezTo>
                    <a:cubicBezTo>
                      <a:pt x="60938" y="45913"/>
                      <a:pt x="60760" y="45860"/>
                      <a:pt x="60583" y="45860"/>
                    </a:cubicBezTo>
                    <a:cubicBezTo>
                      <a:pt x="60438" y="45860"/>
                      <a:pt x="60294" y="45896"/>
                      <a:pt x="60165" y="45964"/>
                    </a:cubicBezTo>
                    <a:lnTo>
                      <a:pt x="34896" y="10886"/>
                    </a:lnTo>
                    <a:close/>
                    <a:moveTo>
                      <a:pt x="88012" y="19481"/>
                    </a:moveTo>
                    <a:cubicBezTo>
                      <a:pt x="88073" y="19495"/>
                      <a:pt x="88135" y="19503"/>
                      <a:pt x="88199" y="19503"/>
                    </a:cubicBezTo>
                    <a:cubicBezTo>
                      <a:pt x="88236" y="19503"/>
                      <a:pt x="88270" y="19496"/>
                      <a:pt x="88308" y="19491"/>
                    </a:cubicBezTo>
                    <a:lnTo>
                      <a:pt x="90601" y="57808"/>
                    </a:lnTo>
                    <a:cubicBezTo>
                      <a:pt x="90477" y="57828"/>
                      <a:pt x="90359" y="57878"/>
                      <a:pt x="90253" y="57948"/>
                    </a:cubicBezTo>
                    <a:lnTo>
                      <a:pt x="73040" y="36456"/>
                    </a:lnTo>
                    <a:cubicBezTo>
                      <a:pt x="73069" y="36426"/>
                      <a:pt x="73102" y="36397"/>
                      <a:pt x="73126" y="36363"/>
                    </a:cubicBezTo>
                    <a:cubicBezTo>
                      <a:pt x="73264" y="36171"/>
                      <a:pt x="73319" y="35936"/>
                      <a:pt x="73280" y="35702"/>
                    </a:cubicBezTo>
                    <a:cubicBezTo>
                      <a:pt x="73268" y="35629"/>
                      <a:pt x="73244" y="35561"/>
                      <a:pt x="73216" y="35494"/>
                    </a:cubicBezTo>
                    <a:lnTo>
                      <a:pt x="88012" y="19481"/>
                    </a:lnTo>
                    <a:close/>
                    <a:moveTo>
                      <a:pt x="88769" y="19295"/>
                    </a:moveTo>
                    <a:lnTo>
                      <a:pt x="121569" y="41232"/>
                    </a:lnTo>
                    <a:cubicBezTo>
                      <a:pt x="121516" y="41429"/>
                      <a:pt x="121532" y="41636"/>
                      <a:pt x="121612" y="41820"/>
                    </a:cubicBezTo>
                    <a:lnTo>
                      <a:pt x="91516" y="58252"/>
                    </a:lnTo>
                    <a:cubicBezTo>
                      <a:pt x="91455" y="58141"/>
                      <a:pt x="91371" y="58040"/>
                      <a:pt x="91261" y="57962"/>
                    </a:cubicBezTo>
                    <a:cubicBezTo>
                      <a:pt x="91131" y="57868"/>
                      <a:pt x="90984" y="57820"/>
                      <a:pt x="90835" y="57804"/>
                    </a:cubicBezTo>
                    <a:lnTo>
                      <a:pt x="88539" y="19431"/>
                    </a:lnTo>
                    <a:cubicBezTo>
                      <a:pt x="88621" y="19396"/>
                      <a:pt x="88699" y="19354"/>
                      <a:pt x="88769" y="19295"/>
                    </a:cubicBezTo>
                    <a:close/>
                    <a:moveTo>
                      <a:pt x="72858" y="36603"/>
                    </a:moveTo>
                    <a:lnTo>
                      <a:pt x="90079" y="58104"/>
                    </a:lnTo>
                    <a:cubicBezTo>
                      <a:pt x="90062" y="58125"/>
                      <a:pt x="90041" y="58144"/>
                      <a:pt x="90025" y="58165"/>
                    </a:cubicBezTo>
                    <a:cubicBezTo>
                      <a:pt x="89989" y="58216"/>
                      <a:pt x="89960" y="58268"/>
                      <a:pt x="89936" y="58323"/>
                    </a:cubicBezTo>
                    <a:lnTo>
                      <a:pt x="61457" y="46818"/>
                    </a:lnTo>
                    <a:cubicBezTo>
                      <a:pt x="61473" y="46617"/>
                      <a:pt x="61422" y="46416"/>
                      <a:pt x="61307" y="46247"/>
                    </a:cubicBezTo>
                    <a:lnTo>
                      <a:pt x="72044" y="36651"/>
                    </a:lnTo>
                    <a:cubicBezTo>
                      <a:pt x="72160" y="36702"/>
                      <a:pt x="72283" y="36731"/>
                      <a:pt x="72406" y="36731"/>
                    </a:cubicBezTo>
                    <a:cubicBezTo>
                      <a:pt x="72565" y="36731"/>
                      <a:pt x="72719" y="36684"/>
                      <a:pt x="72858" y="36603"/>
                    </a:cubicBezTo>
                    <a:close/>
                    <a:moveTo>
                      <a:pt x="29406" y="22188"/>
                    </a:moveTo>
                    <a:lnTo>
                      <a:pt x="59857" y="46227"/>
                    </a:lnTo>
                    <a:cubicBezTo>
                      <a:pt x="59573" y="46625"/>
                      <a:pt x="59665" y="47178"/>
                      <a:pt x="60061" y="47462"/>
                    </a:cubicBezTo>
                    <a:cubicBezTo>
                      <a:pt x="60098" y="47488"/>
                      <a:pt x="60135" y="47509"/>
                      <a:pt x="60173" y="47529"/>
                    </a:cubicBezTo>
                    <a:lnTo>
                      <a:pt x="58655" y="58545"/>
                    </a:lnTo>
                    <a:cubicBezTo>
                      <a:pt x="58595" y="58532"/>
                      <a:pt x="58534" y="58525"/>
                      <a:pt x="58473" y="58525"/>
                    </a:cubicBezTo>
                    <a:cubicBezTo>
                      <a:pt x="58354" y="58525"/>
                      <a:pt x="58236" y="58550"/>
                      <a:pt x="58125" y="58596"/>
                    </a:cubicBezTo>
                    <a:lnTo>
                      <a:pt x="29406" y="22188"/>
                    </a:lnTo>
                    <a:close/>
                    <a:moveTo>
                      <a:pt x="16326" y="26247"/>
                    </a:moveTo>
                    <a:lnTo>
                      <a:pt x="57750" y="58893"/>
                    </a:lnTo>
                    <a:cubicBezTo>
                      <a:pt x="57750" y="58894"/>
                      <a:pt x="57749" y="58894"/>
                      <a:pt x="57748" y="58895"/>
                    </a:cubicBezTo>
                    <a:cubicBezTo>
                      <a:pt x="57632" y="59054"/>
                      <a:pt x="57582" y="59240"/>
                      <a:pt x="57584" y="59421"/>
                    </a:cubicBezTo>
                    <a:lnTo>
                      <a:pt x="33209" y="61477"/>
                    </a:lnTo>
                    <a:cubicBezTo>
                      <a:pt x="33171" y="61253"/>
                      <a:pt x="33049" y="61044"/>
                      <a:pt x="32851" y="60900"/>
                    </a:cubicBezTo>
                    <a:cubicBezTo>
                      <a:pt x="32696" y="60788"/>
                      <a:pt x="32515" y="60735"/>
                      <a:pt x="32336" y="60735"/>
                    </a:cubicBezTo>
                    <a:cubicBezTo>
                      <a:pt x="32231" y="60735"/>
                      <a:pt x="32126" y="60753"/>
                      <a:pt x="32028" y="60789"/>
                    </a:cubicBezTo>
                    <a:lnTo>
                      <a:pt x="16086" y="26436"/>
                    </a:lnTo>
                    <a:cubicBezTo>
                      <a:pt x="16176" y="26387"/>
                      <a:pt x="16257" y="26325"/>
                      <a:pt x="16326" y="26247"/>
                    </a:cubicBezTo>
                    <a:close/>
                    <a:moveTo>
                      <a:pt x="57622" y="59652"/>
                    </a:moveTo>
                    <a:cubicBezTo>
                      <a:pt x="57674" y="59839"/>
                      <a:pt x="57783" y="60008"/>
                      <a:pt x="57952" y="60129"/>
                    </a:cubicBezTo>
                    <a:cubicBezTo>
                      <a:pt x="58054" y="60201"/>
                      <a:pt x="58165" y="60247"/>
                      <a:pt x="58279" y="60272"/>
                    </a:cubicBezTo>
                    <a:lnTo>
                      <a:pt x="55785" y="68604"/>
                    </a:lnTo>
                    <a:cubicBezTo>
                      <a:pt x="55759" y="68602"/>
                      <a:pt x="55732" y="68601"/>
                      <a:pt x="55705" y="68601"/>
                    </a:cubicBezTo>
                    <a:cubicBezTo>
                      <a:pt x="55430" y="68601"/>
                      <a:pt x="55160" y="68726"/>
                      <a:pt x="54987" y="68966"/>
                    </a:cubicBezTo>
                    <a:cubicBezTo>
                      <a:pt x="54939" y="69034"/>
                      <a:pt x="54905" y="69108"/>
                      <a:pt x="54878" y="69182"/>
                    </a:cubicBezTo>
                    <a:lnTo>
                      <a:pt x="33192" y="61843"/>
                    </a:lnTo>
                    <a:cubicBezTo>
                      <a:pt x="33203" y="61799"/>
                      <a:pt x="33210" y="61755"/>
                      <a:pt x="33214" y="61709"/>
                    </a:cubicBezTo>
                    <a:lnTo>
                      <a:pt x="57622" y="59652"/>
                    </a:lnTo>
                    <a:close/>
                    <a:moveTo>
                      <a:pt x="61404" y="47049"/>
                    </a:moveTo>
                    <a:lnTo>
                      <a:pt x="89872" y="58550"/>
                    </a:lnTo>
                    <a:cubicBezTo>
                      <a:pt x="89825" y="58868"/>
                      <a:pt x="89949" y="59201"/>
                      <a:pt x="90228" y="59401"/>
                    </a:cubicBezTo>
                    <a:cubicBezTo>
                      <a:pt x="90327" y="59471"/>
                      <a:pt x="90435" y="59515"/>
                      <a:pt x="90546" y="59541"/>
                    </a:cubicBezTo>
                    <a:lnTo>
                      <a:pt x="88027" y="76730"/>
                    </a:lnTo>
                    <a:cubicBezTo>
                      <a:pt x="88011" y="76729"/>
                      <a:pt x="87994" y="76729"/>
                      <a:pt x="87977" y="76729"/>
                    </a:cubicBezTo>
                    <a:cubicBezTo>
                      <a:pt x="87931" y="76729"/>
                      <a:pt x="87884" y="76732"/>
                      <a:pt x="87837" y="76740"/>
                    </a:cubicBezTo>
                    <a:cubicBezTo>
                      <a:pt x="87715" y="76760"/>
                      <a:pt x="87603" y="76805"/>
                      <a:pt x="87501" y="76869"/>
                    </a:cubicBezTo>
                    <a:lnTo>
                      <a:pt x="61265" y="47294"/>
                    </a:lnTo>
                    <a:cubicBezTo>
                      <a:pt x="61275" y="47282"/>
                      <a:pt x="61288" y="47273"/>
                      <a:pt x="61297" y="47259"/>
                    </a:cubicBezTo>
                    <a:cubicBezTo>
                      <a:pt x="61344" y="47194"/>
                      <a:pt x="61377" y="47123"/>
                      <a:pt x="61404" y="47049"/>
                    </a:cubicBezTo>
                    <a:close/>
                    <a:moveTo>
                      <a:pt x="61096" y="47455"/>
                    </a:moveTo>
                    <a:lnTo>
                      <a:pt x="87328" y="77024"/>
                    </a:lnTo>
                    <a:cubicBezTo>
                      <a:pt x="87322" y="77033"/>
                      <a:pt x="87314" y="77039"/>
                      <a:pt x="87308" y="77047"/>
                    </a:cubicBezTo>
                    <a:lnTo>
                      <a:pt x="59297" y="59712"/>
                    </a:lnTo>
                    <a:cubicBezTo>
                      <a:pt x="59429" y="59348"/>
                      <a:pt x="59315" y="58926"/>
                      <a:pt x="58985" y="58689"/>
                    </a:cubicBezTo>
                    <a:cubicBezTo>
                      <a:pt x="58952" y="58665"/>
                      <a:pt x="58916" y="58648"/>
                      <a:pt x="58882" y="58628"/>
                    </a:cubicBezTo>
                    <a:lnTo>
                      <a:pt x="60400" y="47607"/>
                    </a:lnTo>
                    <a:cubicBezTo>
                      <a:pt x="60459" y="47619"/>
                      <a:pt x="60519" y="47627"/>
                      <a:pt x="60578" y="47627"/>
                    </a:cubicBezTo>
                    <a:cubicBezTo>
                      <a:pt x="60762" y="47627"/>
                      <a:pt x="60943" y="47564"/>
                      <a:pt x="61096" y="47455"/>
                    </a:cubicBezTo>
                    <a:close/>
                    <a:moveTo>
                      <a:pt x="59189" y="59922"/>
                    </a:moveTo>
                    <a:lnTo>
                      <a:pt x="87178" y="77244"/>
                    </a:lnTo>
                    <a:cubicBezTo>
                      <a:pt x="87172" y="77259"/>
                      <a:pt x="87166" y="77275"/>
                      <a:pt x="87161" y="77291"/>
                    </a:cubicBezTo>
                    <a:lnTo>
                      <a:pt x="56571" y="69673"/>
                    </a:lnTo>
                    <a:cubicBezTo>
                      <a:pt x="56646" y="69338"/>
                      <a:pt x="56520" y="68976"/>
                      <a:pt x="56224" y="68763"/>
                    </a:cubicBezTo>
                    <a:cubicBezTo>
                      <a:pt x="56157" y="68717"/>
                      <a:pt x="56087" y="68682"/>
                      <a:pt x="56015" y="68656"/>
                    </a:cubicBezTo>
                    <a:lnTo>
                      <a:pt x="58519" y="60290"/>
                    </a:lnTo>
                    <a:cubicBezTo>
                      <a:pt x="58777" y="60275"/>
                      <a:pt x="59025" y="60152"/>
                      <a:pt x="59188" y="59926"/>
                    </a:cubicBezTo>
                    <a:cubicBezTo>
                      <a:pt x="59189" y="59924"/>
                      <a:pt x="59189" y="59923"/>
                      <a:pt x="59189" y="59922"/>
                    </a:cubicBezTo>
                    <a:close/>
                    <a:moveTo>
                      <a:pt x="6382" y="54567"/>
                    </a:moveTo>
                    <a:lnTo>
                      <a:pt x="31456" y="61554"/>
                    </a:lnTo>
                    <a:cubicBezTo>
                      <a:pt x="31440" y="61772"/>
                      <a:pt x="31506" y="61990"/>
                      <a:pt x="31643" y="62166"/>
                    </a:cubicBezTo>
                    <a:lnTo>
                      <a:pt x="15546" y="78173"/>
                    </a:lnTo>
                    <a:cubicBezTo>
                      <a:pt x="15506" y="78130"/>
                      <a:pt x="15461" y="78092"/>
                      <a:pt x="15414" y="78055"/>
                    </a:cubicBezTo>
                    <a:cubicBezTo>
                      <a:pt x="15260" y="77944"/>
                      <a:pt x="15081" y="77892"/>
                      <a:pt x="14905" y="77892"/>
                    </a:cubicBezTo>
                    <a:cubicBezTo>
                      <a:pt x="14826" y="77892"/>
                      <a:pt x="14747" y="77902"/>
                      <a:pt x="14671" y="77923"/>
                    </a:cubicBezTo>
                    <a:lnTo>
                      <a:pt x="6061" y="55104"/>
                    </a:lnTo>
                    <a:cubicBezTo>
                      <a:pt x="6125" y="55054"/>
                      <a:pt x="6183" y="54997"/>
                      <a:pt x="6233" y="54928"/>
                    </a:cubicBezTo>
                    <a:cubicBezTo>
                      <a:pt x="6313" y="54818"/>
                      <a:pt x="6360" y="54692"/>
                      <a:pt x="6382" y="54567"/>
                    </a:cubicBezTo>
                    <a:close/>
                    <a:moveTo>
                      <a:pt x="91099" y="59489"/>
                    </a:moveTo>
                    <a:lnTo>
                      <a:pt x="104457" y="79682"/>
                    </a:lnTo>
                    <a:cubicBezTo>
                      <a:pt x="104363" y="79741"/>
                      <a:pt x="104277" y="79819"/>
                      <a:pt x="104210" y="79913"/>
                    </a:cubicBezTo>
                    <a:cubicBezTo>
                      <a:pt x="104146" y="80003"/>
                      <a:pt x="104103" y="80102"/>
                      <a:pt x="104076" y="80204"/>
                    </a:cubicBezTo>
                    <a:lnTo>
                      <a:pt x="88866" y="77650"/>
                    </a:lnTo>
                    <a:cubicBezTo>
                      <a:pt x="88877" y="77362"/>
                      <a:pt x="88749" y="77075"/>
                      <a:pt x="88499" y="76896"/>
                    </a:cubicBezTo>
                    <a:cubicBezTo>
                      <a:pt x="88425" y="76842"/>
                      <a:pt x="88344" y="76806"/>
                      <a:pt x="88260" y="76778"/>
                    </a:cubicBezTo>
                    <a:lnTo>
                      <a:pt x="90783" y="59563"/>
                    </a:lnTo>
                    <a:cubicBezTo>
                      <a:pt x="90892" y="59558"/>
                      <a:pt x="90999" y="59534"/>
                      <a:pt x="91099" y="59489"/>
                    </a:cubicBezTo>
                    <a:close/>
                    <a:moveTo>
                      <a:pt x="33100" y="62061"/>
                    </a:moveTo>
                    <a:lnTo>
                      <a:pt x="54828" y="69413"/>
                    </a:lnTo>
                    <a:cubicBezTo>
                      <a:pt x="54804" y="69712"/>
                      <a:pt x="54931" y="70016"/>
                      <a:pt x="55192" y="70201"/>
                    </a:cubicBezTo>
                    <a:cubicBezTo>
                      <a:pt x="55275" y="70262"/>
                      <a:pt x="55369" y="70305"/>
                      <a:pt x="55466" y="70333"/>
                    </a:cubicBezTo>
                    <a:lnTo>
                      <a:pt x="54144" y="97291"/>
                    </a:lnTo>
                    <a:cubicBezTo>
                      <a:pt x="54112" y="97293"/>
                      <a:pt x="54080" y="97293"/>
                      <a:pt x="54049" y="97298"/>
                    </a:cubicBezTo>
                    <a:cubicBezTo>
                      <a:pt x="53964" y="97313"/>
                      <a:pt x="53885" y="97342"/>
                      <a:pt x="53809" y="97378"/>
                    </a:cubicBezTo>
                    <a:lnTo>
                      <a:pt x="32845" y="62338"/>
                    </a:lnTo>
                    <a:cubicBezTo>
                      <a:pt x="32924" y="62281"/>
                      <a:pt x="32998" y="62217"/>
                      <a:pt x="33057" y="62136"/>
                    </a:cubicBezTo>
                    <a:cubicBezTo>
                      <a:pt x="33074" y="62112"/>
                      <a:pt x="33085" y="62086"/>
                      <a:pt x="33100" y="62061"/>
                    </a:cubicBezTo>
                    <a:close/>
                    <a:moveTo>
                      <a:pt x="56487" y="69893"/>
                    </a:moveTo>
                    <a:lnTo>
                      <a:pt x="87105" y="77517"/>
                    </a:lnTo>
                    <a:cubicBezTo>
                      <a:pt x="87088" y="77681"/>
                      <a:pt x="87116" y="77843"/>
                      <a:pt x="87186" y="77992"/>
                    </a:cubicBezTo>
                    <a:lnTo>
                      <a:pt x="54942" y="97700"/>
                    </a:lnTo>
                    <a:cubicBezTo>
                      <a:pt x="54883" y="97604"/>
                      <a:pt x="54803" y="97519"/>
                      <a:pt x="54708" y="97452"/>
                    </a:cubicBezTo>
                    <a:cubicBezTo>
                      <a:pt x="54609" y="97379"/>
                      <a:pt x="54496" y="97331"/>
                      <a:pt x="54379" y="97305"/>
                    </a:cubicBezTo>
                    <a:lnTo>
                      <a:pt x="55700" y="70367"/>
                    </a:lnTo>
                    <a:lnTo>
                      <a:pt x="55705" y="70367"/>
                    </a:lnTo>
                    <a:cubicBezTo>
                      <a:pt x="55753" y="70367"/>
                      <a:pt x="55802" y="70364"/>
                      <a:pt x="55850" y="70355"/>
                    </a:cubicBezTo>
                    <a:cubicBezTo>
                      <a:pt x="56084" y="70317"/>
                      <a:pt x="56287" y="70190"/>
                      <a:pt x="56427" y="69997"/>
                    </a:cubicBezTo>
                    <a:cubicBezTo>
                      <a:pt x="56450" y="69964"/>
                      <a:pt x="56468" y="69927"/>
                      <a:pt x="56487" y="69893"/>
                    </a:cubicBezTo>
                    <a:close/>
                    <a:moveTo>
                      <a:pt x="31811" y="62331"/>
                    </a:moveTo>
                    <a:cubicBezTo>
                      <a:pt x="31814" y="62333"/>
                      <a:pt x="31817" y="62338"/>
                      <a:pt x="31821" y="62340"/>
                    </a:cubicBezTo>
                    <a:cubicBezTo>
                      <a:pt x="31978" y="62452"/>
                      <a:pt x="32156" y="62506"/>
                      <a:pt x="32336" y="62506"/>
                    </a:cubicBezTo>
                    <a:cubicBezTo>
                      <a:pt x="32439" y="62506"/>
                      <a:pt x="32539" y="62482"/>
                      <a:pt x="32636" y="62447"/>
                    </a:cubicBezTo>
                    <a:lnTo>
                      <a:pt x="53611" y="97508"/>
                    </a:lnTo>
                    <a:cubicBezTo>
                      <a:pt x="53561" y="97551"/>
                      <a:pt x="53513" y="97602"/>
                      <a:pt x="53473" y="97657"/>
                    </a:cubicBezTo>
                    <a:cubicBezTo>
                      <a:pt x="53449" y="97691"/>
                      <a:pt x="53432" y="97726"/>
                      <a:pt x="53414" y="97761"/>
                    </a:cubicBezTo>
                    <a:lnTo>
                      <a:pt x="15678" y="79186"/>
                    </a:lnTo>
                    <a:cubicBezTo>
                      <a:pt x="15816" y="78926"/>
                      <a:pt x="15811" y="78622"/>
                      <a:pt x="15682" y="78371"/>
                    </a:cubicBezTo>
                    <a:lnTo>
                      <a:pt x="31811" y="62331"/>
                    </a:lnTo>
                    <a:close/>
                    <a:moveTo>
                      <a:pt x="1615" y="71499"/>
                    </a:moveTo>
                    <a:lnTo>
                      <a:pt x="14037" y="78573"/>
                    </a:lnTo>
                    <a:cubicBezTo>
                      <a:pt x="13958" y="78911"/>
                      <a:pt x="14084" y="79279"/>
                      <a:pt x="14383" y="79494"/>
                    </a:cubicBezTo>
                    <a:cubicBezTo>
                      <a:pt x="14539" y="79606"/>
                      <a:pt x="14719" y="79660"/>
                      <a:pt x="14898" y="79660"/>
                    </a:cubicBezTo>
                    <a:cubicBezTo>
                      <a:pt x="15136" y="79660"/>
                      <a:pt x="15368" y="79558"/>
                      <a:pt x="15538" y="79377"/>
                    </a:cubicBezTo>
                    <a:lnTo>
                      <a:pt x="53328" y="97978"/>
                    </a:lnTo>
                    <a:cubicBezTo>
                      <a:pt x="53297" y="98118"/>
                      <a:pt x="53305" y="98265"/>
                      <a:pt x="53342" y="98402"/>
                    </a:cubicBezTo>
                    <a:lnTo>
                      <a:pt x="44172" y="100939"/>
                    </a:lnTo>
                    <a:cubicBezTo>
                      <a:pt x="44109" y="100823"/>
                      <a:pt x="44023" y="100722"/>
                      <a:pt x="43914" y="100644"/>
                    </a:cubicBezTo>
                    <a:cubicBezTo>
                      <a:pt x="43762" y="100534"/>
                      <a:pt x="43583" y="100477"/>
                      <a:pt x="43400" y="100477"/>
                    </a:cubicBezTo>
                    <a:cubicBezTo>
                      <a:pt x="43351" y="100477"/>
                      <a:pt x="43302" y="100481"/>
                      <a:pt x="43253" y="100489"/>
                    </a:cubicBezTo>
                    <a:cubicBezTo>
                      <a:pt x="43020" y="100528"/>
                      <a:pt x="42817" y="100655"/>
                      <a:pt x="42677" y="100848"/>
                    </a:cubicBezTo>
                    <a:cubicBezTo>
                      <a:pt x="42516" y="101072"/>
                      <a:pt x="42479" y="101346"/>
                      <a:pt x="42546" y="101594"/>
                    </a:cubicBezTo>
                    <a:lnTo>
                      <a:pt x="31935" y="108097"/>
                    </a:lnTo>
                    <a:cubicBezTo>
                      <a:pt x="31872" y="107978"/>
                      <a:pt x="31783" y="107872"/>
                      <a:pt x="31671" y="107790"/>
                    </a:cubicBezTo>
                    <a:cubicBezTo>
                      <a:pt x="31516" y="107679"/>
                      <a:pt x="31337" y="107626"/>
                      <a:pt x="31160" y="107626"/>
                    </a:cubicBezTo>
                    <a:cubicBezTo>
                      <a:pt x="30986" y="107626"/>
                      <a:pt x="30812" y="107678"/>
                      <a:pt x="30664" y="107776"/>
                    </a:cubicBezTo>
                    <a:lnTo>
                      <a:pt x="1598" y="71519"/>
                    </a:lnTo>
                    <a:cubicBezTo>
                      <a:pt x="1603" y="71511"/>
                      <a:pt x="1609" y="71506"/>
                      <a:pt x="1615" y="71499"/>
                    </a:cubicBezTo>
                    <a:close/>
                    <a:moveTo>
                      <a:pt x="87314" y="78191"/>
                    </a:moveTo>
                    <a:cubicBezTo>
                      <a:pt x="87360" y="78243"/>
                      <a:pt x="87409" y="78293"/>
                      <a:pt x="87467" y="78334"/>
                    </a:cubicBezTo>
                    <a:cubicBezTo>
                      <a:pt x="87623" y="78447"/>
                      <a:pt x="87803" y="78500"/>
                      <a:pt x="87981" y="78500"/>
                    </a:cubicBezTo>
                    <a:cubicBezTo>
                      <a:pt x="88023" y="78500"/>
                      <a:pt x="88063" y="78493"/>
                      <a:pt x="88103" y="78485"/>
                    </a:cubicBezTo>
                    <a:lnTo>
                      <a:pt x="95457" y="108915"/>
                    </a:lnTo>
                    <a:cubicBezTo>
                      <a:pt x="95228" y="108955"/>
                      <a:pt x="95026" y="109080"/>
                      <a:pt x="94890" y="109271"/>
                    </a:cubicBezTo>
                    <a:cubicBezTo>
                      <a:pt x="94886" y="109276"/>
                      <a:pt x="94884" y="109281"/>
                      <a:pt x="94880" y="109287"/>
                    </a:cubicBezTo>
                    <a:lnTo>
                      <a:pt x="55049" y="98390"/>
                    </a:lnTo>
                    <a:cubicBezTo>
                      <a:pt x="55079" y="98272"/>
                      <a:pt x="55087" y="98149"/>
                      <a:pt x="55066" y="98026"/>
                    </a:cubicBezTo>
                    <a:cubicBezTo>
                      <a:pt x="55060" y="97989"/>
                      <a:pt x="55048" y="97954"/>
                      <a:pt x="55038" y="97917"/>
                    </a:cubicBezTo>
                    <a:lnTo>
                      <a:pt x="87314" y="78191"/>
                    </a:lnTo>
                    <a:close/>
                    <a:moveTo>
                      <a:pt x="42637" y="101815"/>
                    </a:moveTo>
                    <a:cubicBezTo>
                      <a:pt x="42697" y="101917"/>
                      <a:pt x="42779" y="102009"/>
                      <a:pt x="42882" y="102083"/>
                    </a:cubicBezTo>
                    <a:cubicBezTo>
                      <a:pt x="43034" y="102192"/>
                      <a:pt x="43212" y="102249"/>
                      <a:pt x="43395" y="102249"/>
                    </a:cubicBezTo>
                    <a:cubicBezTo>
                      <a:pt x="43443" y="102249"/>
                      <a:pt x="43493" y="102245"/>
                      <a:pt x="43541" y="102237"/>
                    </a:cubicBezTo>
                    <a:cubicBezTo>
                      <a:pt x="43588" y="102229"/>
                      <a:pt x="43633" y="102216"/>
                      <a:pt x="43679" y="102201"/>
                    </a:cubicBezTo>
                    <a:lnTo>
                      <a:pt x="55444" y="118817"/>
                    </a:lnTo>
                    <a:cubicBezTo>
                      <a:pt x="55361" y="118874"/>
                      <a:pt x="55285" y="118944"/>
                      <a:pt x="55225" y="119027"/>
                    </a:cubicBezTo>
                    <a:cubicBezTo>
                      <a:pt x="55134" y="119155"/>
                      <a:pt x="55081" y="119302"/>
                      <a:pt x="55066" y="119454"/>
                    </a:cubicBezTo>
                    <a:lnTo>
                      <a:pt x="38399" y="118443"/>
                    </a:lnTo>
                    <a:lnTo>
                      <a:pt x="31738" y="109173"/>
                    </a:lnTo>
                    <a:cubicBezTo>
                      <a:pt x="31789" y="109128"/>
                      <a:pt x="31835" y="109080"/>
                      <a:pt x="31876" y="109025"/>
                    </a:cubicBezTo>
                    <a:cubicBezTo>
                      <a:pt x="32014" y="108832"/>
                      <a:pt x="32069" y="108598"/>
                      <a:pt x="32030" y="108364"/>
                    </a:cubicBezTo>
                    <a:cubicBezTo>
                      <a:pt x="32027" y="108350"/>
                      <a:pt x="32021" y="108336"/>
                      <a:pt x="32017" y="108321"/>
                    </a:cubicBezTo>
                    <a:lnTo>
                      <a:pt x="42637" y="101815"/>
                    </a:lnTo>
                    <a:close/>
                    <a:moveTo>
                      <a:pt x="54958" y="98612"/>
                    </a:moveTo>
                    <a:lnTo>
                      <a:pt x="94775" y="109505"/>
                    </a:lnTo>
                    <a:cubicBezTo>
                      <a:pt x="94674" y="109802"/>
                      <a:pt x="94737" y="110137"/>
                      <a:pt x="94949" y="110374"/>
                    </a:cubicBezTo>
                    <a:lnTo>
                      <a:pt x="79975" y="127087"/>
                    </a:lnTo>
                    <a:cubicBezTo>
                      <a:pt x="79970" y="127084"/>
                      <a:pt x="79968" y="127081"/>
                      <a:pt x="79965" y="127079"/>
                    </a:cubicBezTo>
                    <a:cubicBezTo>
                      <a:pt x="79813" y="126970"/>
                      <a:pt x="79634" y="126913"/>
                      <a:pt x="79451" y="126913"/>
                    </a:cubicBezTo>
                    <a:cubicBezTo>
                      <a:pt x="79403" y="126913"/>
                      <a:pt x="79354" y="126917"/>
                      <a:pt x="79305" y="126925"/>
                    </a:cubicBezTo>
                    <a:cubicBezTo>
                      <a:pt x="79089" y="126960"/>
                      <a:pt x="78902" y="127074"/>
                      <a:pt x="78766" y="127242"/>
                    </a:cubicBezTo>
                    <a:lnTo>
                      <a:pt x="44129" y="101861"/>
                    </a:lnTo>
                    <a:cubicBezTo>
                      <a:pt x="44257" y="101672"/>
                      <a:pt x="44310" y="101447"/>
                      <a:pt x="44272" y="101221"/>
                    </a:cubicBezTo>
                    <a:cubicBezTo>
                      <a:pt x="44268" y="101201"/>
                      <a:pt x="44262" y="101182"/>
                      <a:pt x="44256" y="101162"/>
                    </a:cubicBezTo>
                    <a:lnTo>
                      <a:pt x="53432" y="98624"/>
                    </a:lnTo>
                    <a:cubicBezTo>
                      <a:pt x="53492" y="98727"/>
                      <a:pt x="53573" y="98820"/>
                      <a:pt x="53678" y="98895"/>
                    </a:cubicBezTo>
                    <a:cubicBezTo>
                      <a:pt x="53834" y="99007"/>
                      <a:pt x="54013" y="99061"/>
                      <a:pt x="54193" y="99061"/>
                    </a:cubicBezTo>
                    <a:cubicBezTo>
                      <a:pt x="54468" y="99061"/>
                      <a:pt x="54740" y="98932"/>
                      <a:pt x="54914" y="98692"/>
                    </a:cubicBezTo>
                    <a:cubicBezTo>
                      <a:pt x="54931" y="98666"/>
                      <a:pt x="54943" y="98639"/>
                      <a:pt x="54958" y="98612"/>
                    </a:cubicBezTo>
                    <a:close/>
                    <a:moveTo>
                      <a:pt x="58749" y="0"/>
                    </a:moveTo>
                    <a:cubicBezTo>
                      <a:pt x="58700" y="0"/>
                      <a:pt x="58651" y="4"/>
                      <a:pt x="58601" y="13"/>
                    </a:cubicBezTo>
                    <a:cubicBezTo>
                      <a:pt x="58368" y="51"/>
                      <a:pt x="58165" y="178"/>
                      <a:pt x="58026" y="371"/>
                    </a:cubicBezTo>
                    <a:cubicBezTo>
                      <a:pt x="57906" y="537"/>
                      <a:pt x="57857" y="730"/>
                      <a:pt x="57863" y="922"/>
                    </a:cubicBezTo>
                    <a:lnTo>
                      <a:pt x="34925" y="10097"/>
                    </a:lnTo>
                    <a:cubicBezTo>
                      <a:pt x="34868" y="9931"/>
                      <a:pt x="34761" y="9780"/>
                      <a:pt x="34608" y="9669"/>
                    </a:cubicBezTo>
                    <a:cubicBezTo>
                      <a:pt x="34451" y="9557"/>
                      <a:pt x="34271" y="9503"/>
                      <a:pt x="34092" y="9503"/>
                    </a:cubicBezTo>
                    <a:cubicBezTo>
                      <a:pt x="33816" y="9503"/>
                      <a:pt x="33545" y="9631"/>
                      <a:pt x="33372" y="9872"/>
                    </a:cubicBezTo>
                    <a:cubicBezTo>
                      <a:pt x="33234" y="10064"/>
                      <a:pt x="33180" y="10299"/>
                      <a:pt x="33218" y="10533"/>
                    </a:cubicBezTo>
                    <a:cubicBezTo>
                      <a:pt x="33257" y="10766"/>
                      <a:pt x="33384" y="10969"/>
                      <a:pt x="33577" y="11108"/>
                    </a:cubicBezTo>
                    <a:cubicBezTo>
                      <a:pt x="33733" y="11221"/>
                      <a:pt x="33912" y="11274"/>
                      <a:pt x="34091" y="11274"/>
                    </a:cubicBezTo>
                    <a:cubicBezTo>
                      <a:pt x="34316" y="11274"/>
                      <a:pt x="34535" y="11185"/>
                      <a:pt x="34704" y="11023"/>
                    </a:cubicBezTo>
                    <a:lnTo>
                      <a:pt x="59844" y="45919"/>
                    </a:lnTo>
                    <a:lnTo>
                      <a:pt x="59844" y="45919"/>
                    </a:lnTo>
                    <a:lnTo>
                      <a:pt x="29110" y="21654"/>
                    </a:lnTo>
                    <a:cubicBezTo>
                      <a:pt x="29111" y="21652"/>
                      <a:pt x="29113" y="21651"/>
                      <a:pt x="29117" y="21648"/>
                    </a:cubicBezTo>
                    <a:cubicBezTo>
                      <a:pt x="29401" y="21251"/>
                      <a:pt x="29309" y="20697"/>
                      <a:pt x="28913" y="20413"/>
                    </a:cubicBezTo>
                    <a:cubicBezTo>
                      <a:pt x="28757" y="20301"/>
                      <a:pt x="28577" y="20247"/>
                      <a:pt x="28399" y="20247"/>
                    </a:cubicBezTo>
                    <a:cubicBezTo>
                      <a:pt x="28122" y="20247"/>
                      <a:pt x="27850" y="20375"/>
                      <a:pt x="27678" y="20616"/>
                    </a:cubicBezTo>
                    <a:cubicBezTo>
                      <a:pt x="27393" y="21013"/>
                      <a:pt x="27485" y="21567"/>
                      <a:pt x="27881" y="21851"/>
                    </a:cubicBezTo>
                    <a:cubicBezTo>
                      <a:pt x="28037" y="21963"/>
                      <a:pt x="28217" y="22017"/>
                      <a:pt x="28396" y="22017"/>
                    </a:cubicBezTo>
                    <a:cubicBezTo>
                      <a:pt x="28561" y="22017"/>
                      <a:pt x="28722" y="21967"/>
                      <a:pt x="28864" y="21877"/>
                    </a:cubicBezTo>
                    <a:lnTo>
                      <a:pt x="57922" y="58717"/>
                    </a:lnTo>
                    <a:cubicBezTo>
                      <a:pt x="57920" y="58718"/>
                      <a:pt x="57919" y="58719"/>
                      <a:pt x="57916" y="58723"/>
                    </a:cubicBezTo>
                    <a:lnTo>
                      <a:pt x="16459" y="26054"/>
                    </a:lnTo>
                    <a:cubicBezTo>
                      <a:pt x="16652" y="25671"/>
                      <a:pt x="16546" y="25194"/>
                      <a:pt x="16188" y="24937"/>
                    </a:cubicBezTo>
                    <a:cubicBezTo>
                      <a:pt x="16032" y="24825"/>
                      <a:pt x="15851" y="24771"/>
                      <a:pt x="15672" y="24771"/>
                    </a:cubicBezTo>
                    <a:cubicBezTo>
                      <a:pt x="15397" y="24771"/>
                      <a:pt x="15125" y="24899"/>
                      <a:pt x="14952" y="25140"/>
                    </a:cubicBezTo>
                    <a:cubicBezTo>
                      <a:pt x="14668" y="25537"/>
                      <a:pt x="14760" y="26091"/>
                      <a:pt x="15155" y="26375"/>
                    </a:cubicBezTo>
                    <a:cubicBezTo>
                      <a:pt x="15308" y="26486"/>
                      <a:pt x="15486" y="26541"/>
                      <a:pt x="15671" y="26541"/>
                    </a:cubicBezTo>
                    <a:cubicBezTo>
                      <a:pt x="15719" y="26541"/>
                      <a:pt x="15768" y="26537"/>
                      <a:pt x="15816" y="26529"/>
                    </a:cubicBezTo>
                    <a:cubicBezTo>
                      <a:pt x="15834" y="26526"/>
                      <a:pt x="15850" y="26520"/>
                      <a:pt x="15866" y="26516"/>
                    </a:cubicBezTo>
                    <a:lnTo>
                      <a:pt x="31824" y="60903"/>
                    </a:lnTo>
                    <a:cubicBezTo>
                      <a:pt x="31748" y="60958"/>
                      <a:pt x="31675" y="61023"/>
                      <a:pt x="31618" y="61103"/>
                    </a:cubicBezTo>
                    <a:cubicBezTo>
                      <a:pt x="31568" y="61173"/>
                      <a:pt x="31534" y="61248"/>
                      <a:pt x="31507" y="61324"/>
                    </a:cubicBezTo>
                    <a:lnTo>
                      <a:pt x="6390" y="54326"/>
                    </a:lnTo>
                    <a:cubicBezTo>
                      <a:pt x="6367" y="54081"/>
                      <a:pt x="6245" y="53846"/>
                      <a:pt x="6030" y="53692"/>
                    </a:cubicBezTo>
                    <a:cubicBezTo>
                      <a:pt x="5874" y="53581"/>
                      <a:pt x="5694" y="53527"/>
                      <a:pt x="5515" y="53527"/>
                    </a:cubicBezTo>
                    <a:cubicBezTo>
                      <a:pt x="5239" y="53527"/>
                      <a:pt x="4967" y="53655"/>
                      <a:pt x="4794" y="53896"/>
                    </a:cubicBezTo>
                    <a:cubicBezTo>
                      <a:pt x="4510" y="54293"/>
                      <a:pt x="4602" y="54846"/>
                      <a:pt x="4998" y="55131"/>
                    </a:cubicBezTo>
                    <a:cubicBezTo>
                      <a:pt x="5154" y="55243"/>
                      <a:pt x="5334" y="55297"/>
                      <a:pt x="5512" y="55297"/>
                    </a:cubicBezTo>
                    <a:cubicBezTo>
                      <a:pt x="5630" y="55297"/>
                      <a:pt x="5746" y="55269"/>
                      <a:pt x="5854" y="55223"/>
                    </a:cubicBezTo>
                    <a:lnTo>
                      <a:pt x="14454" y="78011"/>
                    </a:lnTo>
                    <a:cubicBezTo>
                      <a:pt x="14348" y="78072"/>
                      <a:pt x="14255" y="78154"/>
                      <a:pt x="14180" y="78258"/>
                    </a:cubicBezTo>
                    <a:cubicBezTo>
                      <a:pt x="14159" y="78289"/>
                      <a:pt x="14143" y="78321"/>
                      <a:pt x="14124" y="78354"/>
                    </a:cubicBezTo>
                    <a:lnTo>
                      <a:pt x="1732" y="71295"/>
                    </a:lnTo>
                    <a:cubicBezTo>
                      <a:pt x="1882" y="70925"/>
                      <a:pt x="1769" y="70488"/>
                      <a:pt x="1431" y="70244"/>
                    </a:cubicBezTo>
                    <a:cubicBezTo>
                      <a:pt x="1279" y="70136"/>
                      <a:pt x="1101" y="70079"/>
                      <a:pt x="918" y="70079"/>
                    </a:cubicBezTo>
                    <a:cubicBezTo>
                      <a:pt x="869" y="70079"/>
                      <a:pt x="819" y="70083"/>
                      <a:pt x="770" y="70091"/>
                    </a:cubicBezTo>
                    <a:cubicBezTo>
                      <a:pt x="535" y="70130"/>
                      <a:pt x="333" y="70257"/>
                      <a:pt x="193" y="70449"/>
                    </a:cubicBezTo>
                    <a:cubicBezTo>
                      <a:pt x="56" y="70642"/>
                      <a:pt x="1" y="70875"/>
                      <a:pt x="40" y="71109"/>
                    </a:cubicBezTo>
                    <a:cubicBezTo>
                      <a:pt x="79" y="71343"/>
                      <a:pt x="206" y="71547"/>
                      <a:pt x="399" y="71685"/>
                    </a:cubicBezTo>
                    <a:cubicBezTo>
                      <a:pt x="555" y="71797"/>
                      <a:pt x="734" y="71851"/>
                      <a:pt x="913" y="71851"/>
                    </a:cubicBezTo>
                    <a:cubicBezTo>
                      <a:pt x="1096" y="71851"/>
                      <a:pt x="1276" y="71789"/>
                      <a:pt x="1426" y="71680"/>
                    </a:cubicBezTo>
                    <a:lnTo>
                      <a:pt x="30491" y="107933"/>
                    </a:lnTo>
                    <a:cubicBezTo>
                      <a:pt x="30474" y="107952"/>
                      <a:pt x="30454" y="107971"/>
                      <a:pt x="30437" y="107994"/>
                    </a:cubicBezTo>
                    <a:cubicBezTo>
                      <a:pt x="30426" y="108010"/>
                      <a:pt x="30418" y="108029"/>
                      <a:pt x="30408" y="108045"/>
                    </a:cubicBezTo>
                    <a:lnTo>
                      <a:pt x="5131" y="93125"/>
                    </a:lnTo>
                    <a:cubicBezTo>
                      <a:pt x="5273" y="92758"/>
                      <a:pt x="5159" y="92325"/>
                      <a:pt x="4826" y="92087"/>
                    </a:cubicBezTo>
                    <a:cubicBezTo>
                      <a:pt x="4669" y="91975"/>
                      <a:pt x="4489" y="91921"/>
                      <a:pt x="4311" y="91921"/>
                    </a:cubicBezTo>
                    <a:cubicBezTo>
                      <a:pt x="4035" y="91921"/>
                      <a:pt x="3763" y="92050"/>
                      <a:pt x="3589" y="92291"/>
                    </a:cubicBezTo>
                    <a:cubicBezTo>
                      <a:pt x="3305" y="92688"/>
                      <a:pt x="3397" y="93241"/>
                      <a:pt x="3792" y="93527"/>
                    </a:cubicBezTo>
                    <a:cubicBezTo>
                      <a:pt x="3950" y="93639"/>
                      <a:pt x="4128" y="93692"/>
                      <a:pt x="4308" y="93692"/>
                    </a:cubicBezTo>
                    <a:cubicBezTo>
                      <a:pt x="4578" y="93692"/>
                      <a:pt x="4846" y="93566"/>
                      <a:pt x="5020" y="93332"/>
                    </a:cubicBezTo>
                    <a:lnTo>
                      <a:pt x="30310" y="108260"/>
                    </a:lnTo>
                    <a:cubicBezTo>
                      <a:pt x="30273" y="108387"/>
                      <a:pt x="30261" y="108519"/>
                      <a:pt x="30283" y="108652"/>
                    </a:cubicBezTo>
                    <a:cubicBezTo>
                      <a:pt x="30322" y="108886"/>
                      <a:pt x="30449" y="109090"/>
                      <a:pt x="30642" y="109228"/>
                    </a:cubicBezTo>
                    <a:cubicBezTo>
                      <a:pt x="30795" y="109337"/>
                      <a:pt x="30972" y="109394"/>
                      <a:pt x="31155" y="109394"/>
                    </a:cubicBezTo>
                    <a:cubicBezTo>
                      <a:pt x="31203" y="109394"/>
                      <a:pt x="31252" y="109389"/>
                      <a:pt x="31301" y="109382"/>
                    </a:cubicBezTo>
                    <a:cubicBezTo>
                      <a:pt x="31386" y="109367"/>
                      <a:pt x="31466" y="109337"/>
                      <a:pt x="31543" y="109302"/>
                    </a:cubicBezTo>
                    <a:lnTo>
                      <a:pt x="38242" y="118625"/>
                    </a:lnTo>
                    <a:lnTo>
                      <a:pt x="38274" y="118671"/>
                    </a:lnTo>
                    <a:lnTo>
                      <a:pt x="55072" y="119689"/>
                    </a:lnTo>
                    <a:cubicBezTo>
                      <a:pt x="55111" y="119923"/>
                      <a:pt x="55238" y="120126"/>
                      <a:pt x="55429" y="120263"/>
                    </a:cubicBezTo>
                    <a:cubicBezTo>
                      <a:pt x="55585" y="120375"/>
                      <a:pt x="55765" y="120428"/>
                      <a:pt x="55944" y="120428"/>
                    </a:cubicBezTo>
                    <a:cubicBezTo>
                      <a:pt x="56219" y="120428"/>
                      <a:pt x="56492" y="120300"/>
                      <a:pt x="56664" y="120059"/>
                    </a:cubicBezTo>
                    <a:cubicBezTo>
                      <a:pt x="56949" y="119663"/>
                      <a:pt x="56857" y="119109"/>
                      <a:pt x="56461" y="118824"/>
                    </a:cubicBezTo>
                    <a:cubicBezTo>
                      <a:pt x="56309" y="118716"/>
                      <a:pt x="56131" y="118659"/>
                      <a:pt x="55949" y="118659"/>
                    </a:cubicBezTo>
                    <a:cubicBezTo>
                      <a:pt x="55900" y="118659"/>
                      <a:pt x="55850" y="118663"/>
                      <a:pt x="55801" y="118671"/>
                    </a:cubicBezTo>
                    <a:cubicBezTo>
                      <a:pt x="55750" y="118679"/>
                      <a:pt x="55702" y="118694"/>
                      <a:pt x="55655" y="118710"/>
                    </a:cubicBezTo>
                    <a:lnTo>
                      <a:pt x="43893" y="102095"/>
                    </a:lnTo>
                    <a:cubicBezTo>
                      <a:pt x="43920" y="102077"/>
                      <a:pt x="43946" y="102056"/>
                      <a:pt x="43971" y="102035"/>
                    </a:cubicBezTo>
                    <a:lnTo>
                      <a:pt x="78639" y="127440"/>
                    </a:lnTo>
                    <a:cubicBezTo>
                      <a:pt x="78569" y="127597"/>
                      <a:pt x="78545" y="127770"/>
                      <a:pt x="78575" y="127942"/>
                    </a:cubicBezTo>
                    <a:cubicBezTo>
                      <a:pt x="78613" y="128175"/>
                      <a:pt x="78740" y="128380"/>
                      <a:pt x="78933" y="128518"/>
                    </a:cubicBezTo>
                    <a:cubicBezTo>
                      <a:pt x="79089" y="128630"/>
                      <a:pt x="79269" y="128683"/>
                      <a:pt x="79447" y="128683"/>
                    </a:cubicBezTo>
                    <a:cubicBezTo>
                      <a:pt x="79723" y="128683"/>
                      <a:pt x="79996" y="128555"/>
                      <a:pt x="80168" y="128314"/>
                    </a:cubicBezTo>
                    <a:cubicBezTo>
                      <a:pt x="80402" y="127987"/>
                      <a:pt x="80378" y="127555"/>
                      <a:pt x="80140" y="127252"/>
                    </a:cubicBezTo>
                    <a:lnTo>
                      <a:pt x="95125" y="110526"/>
                    </a:lnTo>
                    <a:cubicBezTo>
                      <a:pt x="95273" y="110624"/>
                      <a:pt x="95441" y="110672"/>
                      <a:pt x="95607" y="110672"/>
                    </a:cubicBezTo>
                    <a:cubicBezTo>
                      <a:pt x="95788" y="110672"/>
                      <a:pt x="95963" y="110612"/>
                      <a:pt x="96112" y="110507"/>
                    </a:cubicBezTo>
                    <a:lnTo>
                      <a:pt x="102491" y="121570"/>
                    </a:lnTo>
                    <a:cubicBezTo>
                      <a:pt x="102377" y="121631"/>
                      <a:pt x="102271" y="121716"/>
                      <a:pt x="102190" y="121830"/>
                    </a:cubicBezTo>
                    <a:cubicBezTo>
                      <a:pt x="101904" y="122228"/>
                      <a:pt x="101997" y="122780"/>
                      <a:pt x="102393" y="123065"/>
                    </a:cubicBezTo>
                    <a:cubicBezTo>
                      <a:pt x="102545" y="123175"/>
                      <a:pt x="102723" y="123231"/>
                      <a:pt x="102906" y="123231"/>
                    </a:cubicBezTo>
                    <a:cubicBezTo>
                      <a:pt x="102954" y="123231"/>
                      <a:pt x="103004" y="123228"/>
                      <a:pt x="103052" y="123219"/>
                    </a:cubicBezTo>
                    <a:cubicBezTo>
                      <a:pt x="103284" y="123181"/>
                      <a:pt x="103489" y="123053"/>
                      <a:pt x="103626" y="122861"/>
                    </a:cubicBezTo>
                    <a:cubicBezTo>
                      <a:pt x="103912" y="122464"/>
                      <a:pt x="103819" y="121910"/>
                      <a:pt x="103423" y="121625"/>
                    </a:cubicBezTo>
                    <a:cubicBezTo>
                      <a:pt x="103268" y="121514"/>
                      <a:pt x="103091" y="121463"/>
                      <a:pt x="102915" y="121463"/>
                    </a:cubicBezTo>
                    <a:cubicBezTo>
                      <a:pt x="102846" y="121463"/>
                      <a:pt x="102778" y="121470"/>
                      <a:pt x="102712" y="121485"/>
                    </a:cubicBezTo>
                    <a:lnTo>
                      <a:pt x="96287" y="110342"/>
                    </a:lnTo>
                    <a:cubicBezTo>
                      <a:pt x="96298" y="110329"/>
                      <a:pt x="96313" y="110318"/>
                      <a:pt x="96325" y="110302"/>
                    </a:cubicBezTo>
                    <a:cubicBezTo>
                      <a:pt x="96610" y="109904"/>
                      <a:pt x="96518" y="109351"/>
                      <a:pt x="96121" y="109066"/>
                    </a:cubicBezTo>
                    <a:cubicBezTo>
                      <a:pt x="95993" y="108973"/>
                      <a:pt x="95844" y="108923"/>
                      <a:pt x="95692" y="108908"/>
                    </a:cubicBezTo>
                    <a:lnTo>
                      <a:pt x="88325" y="78424"/>
                    </a:lnTo>
                    <a:cubicBezTo>
                      <a:pt x="88400" y="78392"/>
                      <a:pt x="88472" y="78351"/>
                      <a:pt x="88538" y="78298"/>
                    </a:cubicBezTo>
                    <a:lnTo>
                      <a:pt x="112640" y="101661"/>
                    </a:lnTo>
                    <a:cubicBezTo>
                      <a:pt x="112415" y="102050"/>
                      <a:pt x="112513" y="102555"/>
                      <a:pt x="112886" y="102822"/>
                    </a:cubicBezTo>
                    <a:cubicBezTo>
                      <a:pt x="113043" y="102935"/>
                      <a:pt x="113222" y="102988"/>
                      <a:pt x="113401" y="102988"/>
                    </a:cubicBezTo>
                    <a:cubicBezTo>
                      <a:pt x="113421" y="102988"/>
                      <a:pt x="113442" y="102983"/>
                      <a:pt x="113461" y="102982"/>
                    </a:cubicBezTo>
                    <a:lnTo>
                      <a:pt x="118567" y="120230"/>
                    </a:lnTo>
                    <a:cubicBezTo>
                      <a:pt x="118456" y="120292"/>
                      <a:pt x="118356" y="120375"/>
                      <a:pt x="118277" y="120485"/>
                    </a:cubicBezTo>
                    <a:cubicBezTo>
                      <a:pt x="117993" y="120882"/>
                      <a:pt x="118085" y="121436"/>
                      <a:pt x="118480" y="121721"/>
                    </a:cubicBezTo>
                    <a:cubicBezTo>
                      <a:pt x="118632" y="121830"/>
                      <a:pt x="118811" y="121886"/>
                      <a:pt x="118994" y="121886"/>
                    </a:cubicBezTo>
                    <a:cubicBezTo>
                      <a:pt x="119042" y="121886"/>
                      <a:pt x="119091" y="121882"/>
                      <a:pt x="119139" y="121875"/>
                    </a:cubicBezTo>
                    <a:cubicBezTo>
                      <a:pt x="119372" y="121835"/>
                      <a:pt x="119577" y="121709"/>
                      <a:pt x="119715" y="121516"/>
                    </a:cubicBezTo>
                    <a:cubicBezTo>
                      <a:pt x="119999" y="121118"/>
                      <a:pt x="119907" y="120565"/>
                      <a:pt x="119511" y="120281"/>
                    </a:cubicBezTo>
                    <a:cubicBezTo>
                      <a:pt x="119357" y="120170"/>
                      <a:pt x="119179" y="120118"/>
                      <a:pt x="119002" y="120118"/>
                    </a:cubicBezTo>
                    <a:cubicBezTo>
                      <a:pt x="118929" y="120118"/>
                      <a:pt x="118856" y="120127"/>
                      <a:pt x="118785" y="120144"/>
                    </a:cubicBezTo>
                    <a:lnTo>
                      <a:pt x="113690" y="102933"/>
                    </a:lnTo>
                    <a:cubicBezTo>
                      <a:pt x="113856" y="102876"/>
                      <a:pt x="114009" y="102773"/>
                      <a:pt x="114121" y="102619"/>
                    </a:cubicBezTo>
                    <a:cubicBezTo>
                      <a:pt x="114405" y="102222"/>
                      <a:pt x="114313" y="101668"/>
                      <a:pt x="113917" y="101384"/>
                    </a:cubicBezTo>
                    <a:cubicBezTo>
                      <a:pt x="113762" y="101272"/>
                      <a:pt x="113582" y="101219"/>
                      <a:pt x="113404" y="101219"/>
                    </a:cubicBezTo>
                    <a:cubicBezTo>
                      <a:pt x="113177" y="101219"/>
                      <a:pt x="112951" y="101307"/>
                      <a:pt x="112782" y="101473"/>
                    </a:cubicBezTo>
                    <a:lnTo>
                      <a:pt x="88698" y="78130"/>
                    </a:lnTo>
                    <a:cubicBezTo>
                      <a:pt x="88756" y="78050"/>
                      <a:pt x="88793" y="77963"/>
                      <a:pt x="88820" y="77873"/>
                    </a:cubicBezTo>
                    <a:lnTo>
                      <a:pt x="104040" y="80436"/>
                    </a:lnTo>
                    <a:cubicBezTo>
                      <a:pt x="104042" y="80710"/>
                      <a:pt x="104168" y="80979"/>
                      <a:pt x="104406" y="81151"/>
                    </a:cubicBezTo>
                    <a:cubicBezTo>
                      <a:pt x="104559" y="81260"/>
                      <a:pt x="104736" y="81316"/>
                      <a:pt x="104920" y="81316"/>
                    </a:cubicBezTo>
                    <a:cubicBezTo>
                      <a:pt x="104968" y="81316"/>
                      <a:pt x="105019" y="81312"/>
                      <a:pt x="105067" y="81303"/>
                    </a:cubicBezTo>
                    <a:cubicBezTo>
                      <a:pt x="105299" y="81265"/>
                      <a:pt x="105503" y="81138"/>
                      <a:pt x="105641" y="80945"/>
                    </a:cubicBezTo>
                    <a:cubicBezTo>
                      <a:pt x="105673" y="80901"/>
                      <a:pt x="105700" y="80853"/>
                      <a:pt x="105722" y="80805"/>
                    </a:cubicBezTo>
                    <a:lnTo>
                      <a:pt x="125340" y="86830"/>
                    </a:lnTo>
                    <a:cubicBezTo>
                      <a:pt x="125298" y="87143"/>
                      <a:pt x="125422" y="87472"/>
                      <a:pt x="125697" y="87670"/>
                    </a:cubicBezTo>
                    <a:cubicBezTo>
                      <a:pt x="125850" y="87779"/>
                      <a:pt x="126027" y="87835"/>
                      <a:pt x="126212" y="87835"/>
                    </a:cubicBezTo>
                    <a:cubicBezTo>
                      <a:pt x="126260" y="87835"/>
                      <a:pt x="126310" y="87831"/>
                      <a:pt x="126358" y="87823"/>
                    </a:cubicBezTo>
                    <a:cubicBezTo>
                      <a:pt x="126590" y="87784"/>
                      <a:pt x="126795" y="87657"/>
                      <a:pt x="126932" y="87464"/>
                    </a:cubicBezTo>
                    <a:cubicBezTo>
                      <a:pt x="127070" y="87272"/>
                      <a:pt x="127125" y="87039"/>
                      <a:pt x="127086" y="86804"/>
                    </a:cubicBezTo>
                    <a:cubicBezTo>
                      <a:pt x="127048" y="86571"/>
                      <a:pt x="126920" y="86367"/>
                      <a:pt x="126728" y="86229"/>
                    </a:cubicBezTo>
                    <a:cubicBezTo>
                      <a:pt x="126572" y="86117"/>
                      <a:pt x="126392" y="86063"/>
                      <a:pt x="126213" y="86063"/>
                    </a:cubicBezTo>
                    <a:cubicBezTo>
                      <a:pt x="125937" y="86063"/>
                      <a:pt x="125665" y="86191"/>
                      <a:pt x="125492" y="86432"/>
                    </a:cubicBezTo>
                    <a:cubicBezTo>
                      <a:pt x="125454" y="86486"/>
                      <a:pt x="125423" y="86543"/>
                      <a:pt x="125399" y="86602"/>
                    </a:cubicBezTo>
                    <a:lnTo>
                      <a:pt x="105791" y="80580"/>
                    </a:lnTo>
                    <a:cubicBezTo>
                      <a:pt x="105808" y="80484"/>
                      <a:pt x="105812" y="80386"/>
                      <a:pt x="105795" y="80285"/>
                    </a:cubicBezTo>
                    <a:cubicBezTo>
                      <a:pt x="105757" y="80052"/>
                      <a:pt x="105629" y="79848"/>
                      <a:pt x="105437" y="79710"/>
                    </a:cubicBezTo>
                    <a:cubicBezTo>
                      <a:pt x="105283" y="79599"/>
                      <a:pt x="105105" y="79547"/>
                      <a:pt x="104928" y="79547"/>
                    </a:cubicBezTo>
                    <a:cubicBezTo>
                      <a:pt x="104839" y="79547"/>
                      <a:pt x="104751" y="79560"/>
                      <a:pt x="104666" y="79586"/>
                    </a:cubicBezTo>
                    <a:lnTo>
                      <a:pt x="91291" y="59370"/>
                    </a:lnTo>
                    <a:cubicBezTo>
                      <a:pt x="91351" y="59320"/>
                      <a:pt x="91408" y="59265"/>
                      <a:pt x="91454" y="59199"/>
                    </a:cubicBezTo>
                    <a:cubicBezTo>
                      <a:pt x="91612" y="58980"/>
                      <a:pt x="91650" y="58716"/>
                      <a:pt x="91591" y="58473"/>
                    </a:cubicBezTo>
                    <a:lnTo>
                      <a:pt x="121723" y="42022"/>
                    </a:lnTo>
                    <a:cubicBezTo>
                      <a:pt x="121773" y="42082"/>
                      <a:pt x="121827" y="42140"/>
                      <a:pt x="121893" y="42188"/>
                    </a:cubicBezTo>
                    <a:cubicBezTo>
                      <a:pt x="122049" y="42300"/>
                      <a:pt x="122229" y="42354"/>
                      <a:pt x="122408" y="42354"/>
                    </a:cubicBezTo>
                    <a:cubicBezTo>
                      <a:pt x="122508" y="42354"/>
                      <a:pt x="122608" y="42331"/>
                      <a:pt x="122702" y="42298"/>
                    </a:cubicBezTo>
                    <a:lnTo>
                      <a:pt x="143453" y="68738"/>
                    </a:lnTo>
                    <a:cubicBezTo>
                      <a:pt x="143438" y="68755"/>
                      <a:pt x="143422" y="68770"/>
                      <a:pt x="143408" y="68787"/>
                    </a:cubicBezTo>
                    <a:cubicBezTo>
                      <a:pt x="143123" y="69184"/>
                      <a:pt x="143215" y="69738"/>
                      <a:pt x="143613" y="70023"/>
                    </a:cubicBezTo>
                    <a:cubicBezTo>
                      <a:pt x="143769" y="70135"/>
                      <a:pt x="143948" y="70188"/>
                      <a:pt x="144127" y="70188"/>
                    </a:cubicBezTo>
                    <a:cubicBezTo>
                      <a:pt x="144155" y="70188"/>
                      <a:pt x="144182" y="70181"/>
                      <a:pt x="144210" y="70179"/>
                    </a:cubicBezTo>
                    <a:lnTo>
                      <a:pt x="150276" y="95191"/>
                    </a:lnTo>
                    <a:cubicBezTo>
                      <a:pt x="150132" y="95254"/>
                      <a:pt x="150005" y="95352"/>
                      <a:pt x="149911" y="95484"/>
                    </a:cubicBezTo>
                    <a:cubicBezTo>
                      <a:pt x="149774" y="95676"/>
                      <a:pt x="149718" y="95910"/>
                      <a:pt x="149758" y="96144"/>
                    </a:cubicBezTo>
                    <a:cubicBezTo>
                      <a:pt x="149796" y="96377"/>
                      <a:pt x="149923" y="96581"/>
                      <a:pt x="150116" y="96719"/>
                    </a:cubicBezTo>
                    <a:cubicBezTo>
                      <a:pt x="150272" y="96832"/>
                      <a:pt x="150451" y="96885"/>
                      <a:pt x="150630" y="96885"/>
                    </a:cubicBezTo>
                    <a:cubicBezTo>
                      <a:pt x="150905" y="96885"/>
                      <a:pt x="151178" y="96757"/>
                      <a:pt x="151351" y="96516"/>
                    </a:cubicBezTo>
                    <a:cubicBezTo>
                      <a:pt x="151633" y="96119"/>
                      <a:pt x="151542" y="95564"/>
                      <a:pt x="151145" y="95281"/>
                    </a:cubicBezTo>
                    <a:cubicBezTo>
                      <a:pt x="150994" y="95171"/>
                      <a:pt x="150817" y="95116"/>
                      <a:pt x="150635" y="95116"/>
                    </a:cubicBezTo>
                    <a:cubicBezTo>
                      <a:pt x="150591" y="95116"/>
                      <a:pt x="150546" y="95119"/>
                      <a:pt x="150501" y="95126"/>
                    </a:cubicBezTo>
                    <a:lnTo>
                      <a:pt x="144439" y="70126"/>
                    </a:lnTo>
                    <a:cubicBezTo>
                      <a:pt x="144598" y="70068"/>
                      <a:pt x="144742" y="69967"/>
                      <a:pt x="144848" y="69819"/>
                    </a:cubicBezTo>
                    <a:cubicBezTo>
                      <a:pt x="145133" y="69422"/>
                      <a:pt x="145041" y="68869"/>
                      <a:pt x="144643" y="68584"/>
                    </a:cubicBezTo>
                    <a:cubicBezTo>
                      <a:pt x="144489" y="68473"/>
                      <a:pt x="144310" y="68419"/>
                      <a:pt x="144133" y="68419"/>
                    </a:cubicBezTo>
                    <a:cubicBezTo>
                      <a:pt x="143954" y="68419"/>
                      <a:pt x="143776" y="68474"/>
                      <a:pt x="143625" y="68579"/>
                    </a:cubicBezTo>
                    <a:lnTo>
                      <a:pt x="122923" y="42187"/>
                    </a:lnTo>
                    <a:cubicBezTo>
                      <a:pt x="123003" y="42130"/>
                      <a:pt x="123078" y="42066"/>
                      <a:pt x="123137" y="41982"/>
                    </a:cubicBezTo>
                    <a:cubicBezTo>
                      <a:pt x="123422" y="41585"/>
                      <a:pt x="123330" y="41031"/>
                      <a:pt x="122934" y="40747"/>
                    </a:cubicBezTo>
                    <a:cubicBezTo>
                      <a:pt x="122782" y="40638"/>
                      <a:pt x="122603" y="40581"/>
                      <a:pt x="122419" y="40581"/>
                    </a:cubicBezTo>
                    <a:cubicBezTo>
                      <a:pt x="122371" y="40581"/>
                      <a:pt x="122322" y="40585"/>
                      <a:pt x="122273" y="40593"/>
                    </a:cubicBezTo>
                    <a:cubicBezTo>
                      <a:pt x="122040" y="40632"/>
                      <a:pt x="121837" y="40759"/>
                      <a:pt x="121699" y="40952"/>
                    </a:cubicBezTo>
                    <a:cubicBezTo>
                      <a:pt x="121684" y="40972"/>
                      <a:pt x="121674" y="40993"/>
                      <a:pt x="121662" y="41015"/>
                    </a:cubicBezTo>
                    <a:lnTo>
                      <a:pt x="88927" y="19118"/>
                    </a:lnTo>
                    <a:cubicBezTo>
                      <a:pt x="89200" y="18723"/>
                      <a:pt x="89106" y="18178"/>
                      <a:pt x="88714" y="17898"/>
                    </a:cubicBezTo>
                    <a:cubicBezTo>
                      <a:pt x="88558" y="17786"/>
                      <a:pt x="88378" y="17733"/>
                      <a:pt x="88200" y="17733"/>
                    </a:cubicBezTo>
                    <a:cubicBezTo>
                      <a:pt x="87924" y="17733"/>
                      <a:pt x="87652" y="17861"/>
                      <a:pt x="87479" y="18101"/>
                    </a:cubicBezTo>
                    <a:cubicBezTo>
                      <a:pt x="87463" y="18124"/>
                      <a:pt x="87452" y="18149"/>
                      <a:pt x="87437" y="18172"/>
                    </a:cubicBezTo>
                    <a:lnTo>
                      <a:pt x="59626" y="948"/>
                    </a:lnTo>
                    <a:cubicBezTo>
                      <a:pt x="59646" y="651"/>
                      <a:pt x="59520" y="351"/>
                      <a:pt x="59262" y="166"/>
                    </a:cubicBezTo>
                    <a:cubicBezTo>
                      <a:pt x="59111" y="58"/>
                      <a:pt x="58932" y="0"/>
                      <a:pt x="587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25"/>
              <p:cNvSpPr/>
              <p:nvPr/>
            </p:nvSpPr>
            <p:spPr>
              <a:xfrm>
                <a:off x="1522650" y="3538750"/>
                <a:ext cx="2417375" cy="1058350"/>
              </a:xfrm>
              <a:custGeom>
                <a:rect b="b" l="l" r="r" t="t"/>
                <a:pathLst>
                  <a:path extrusionOk="0" h="42334" w="96695">
                    <a:moveTo>
                      <a:pt x="1008" y="1"/>
                    </a:moveTo>
                    <a:cubicBezTo>
                      <a:pt x="960" y="1"/>
                      <a:pt x="911" y="5"/>
                      <a:pt x="862" y="13"/>
                    </a:cubicBezTo>
                    <a:cubicBezTo>
                      <a:pt x="628" y="51"/>
                      <a:pt x="424" y="179"/>
                      <a:pt x="285" y="371"/>
                    </a:cubicBezTo>
                    <a:cubicBezTo>
                      <a:pt x="1" y="768"/>
                      <a:pt x="93" y="1321"/>
                      <a:pt x="489" y="1607"/>
                    </a:cubicBezTo>
                    <a:cubicBezTo>
                      <a:pt x="641" y="1716"/>
                      <a:pt x="819" y="1772"/>
                      <a:pt x="1002" y="1772"/>
                    </a:cubicBezTo>
                    <a:cubicBezTo>
                      <a:pt x="1050" y="1772"/>
                      <a:pt x="1100" y="1768"/>
                      <a:pt x="1148" y="1760"/>
                    </a:cubicBezTo>
                    <a:cubicBezTo>
                      <a:pt x="1382" y="1721"/>
                      <a:pt x="1585" y="1594"/>
                      <a:pt x="1724" y="1401"/>
                    </a:cubicBezTo>
                    <a:cubicBezTo>
                      <a:pt x="1775" y="1331"/>
                      <a:pt x="1812" y="1251"/>
                      <a:pt x="1839" y="1170"/>
                    </a:cubicBezTo>
                    <a:lnTo>
                      <a:pt x="49478" y="20273"/>
                    </a:lnTo>
                    <a:cubicBezTo>
                      <a:pt x="49259" y="20661"/>
                      <a:pt x="49358" y="21161"/>
                      <a:pt x="49729" y="21426"/>
                    </a:cubicBezTo>
                    <a:cubicBezTo>
                      <a:pt x="49886" y="21538"/>
                      <a:pt x="50065" y="21592"/>
                      <a:pt x="50244" y="21592"/>
                    </a:cubicBezTo>
                    <a:cubicBezTo>
                      <a:pt x="50520" y="21592"/>
                      <a:pt x="50792" y="21463"/>
                      <a:pt x="50965" y="21223"/>
                    </a:cubicBezTo>
                    <a:cubicBezTo>
                      <a:pt x="50983" y="21196"/>
                      <a:pt x="50997" y="21168"/>
                      <a:pt x="51011" y="21141"/>
                    </a:cubicBezTo>
                    <a:lnTo>
                      <a:pt x="70453" y="38632"/>
                    </a:lnTo>
                    <a:cubicBezTo>
                      <a:pt x="70320" y="38824"/>
                      <a:pt x="70266" y="39053"/>
                      <a:pt x="70304" y="39285"/>
                    </a:cubicBezTo>
                    <a:cubicBezTo>
                      <a:pt x="70342" y="39518"/>
                      <a:pt x="70469" y="39722"/>
                      <a:pt x="70662" y="39860"/>
                    </a:cubicBezTo>
                    <a:cubicBezTo>
                      <a:pt x="70818" y="39972"/>
                      <a:pt x="70998" y="40026"/>
                      <a:pt x="71176" y="40026"/>
                    </a:cubicBezTo>
                    <a:cubicBezTo>
                      <a:pt x="71452" y="40026"/>
                      <a:pt x="71725" y="39897"/>
                      <a:pt x="71897" y="39657"/>
                    </a:cubicBezTo>
                    <a:cubicBezTo>
                      <a:pt x="71957" y="39572"/>
                      <a:pt x="71998" y="39480"/>
                      <a:pt x="72025" y="39385"/>
                    </a:cubicBezTo>
                    <a:lnTo>
                      <a:pt x="94903" y="41502"/>
                    </a:lnTo>
                    <a:cubicBezTo>
                      <a:pt x="94919" y="41758"/>
                      <a:pt x="95040" y="42007"/>
                      <a:pt x="95266" y="42168"/>
                    </a:cubicBezTo>
                    <a:cubicBezTo>
                      <a:pt x="95423" y="42280"/>
                      <a:pt x="95601" y="42334"/>
                      <a:pt x="95781" y="42334"/>
                    </a:cubicBezTo>
                    <a:cubicBezTo>
                      <a:pt x="96056" y="42334"/>
                      <a:pt x="96329" y="42206"/>
                      <a:pt x="96502" y="41965"/>
                    </a:cubicBezTo>
                    <a:cubicBezTo>
                      <a:pt x="96639" y="41772"/>
                      <a:pt x="96694" y="41539"/>
                      <a:pt x="96655" y="41305"/>
                    </a:cubicBezTo>
                    <a:cubicBezTo>
                      <a:pt x="96620" y="41070"/>
                      <a:pt x="96493" y="40865"/>
                      <a:pt x="96301" y="40727"/>
                    </a:cubicBezTo>
                    <a:cubicBezTo>
                      <a:pt x="96148" y="40618"/>
                      <a:pt x="95971" y="40561"/>
                      <a:pt x="95788" y="40561"/>
                    </a:cubicBezTo>
                    <a:cubicBezTo>
                      <a:pt x="95739" y="40561"/>
                      <a:pt x="95690" y="40565"/>
                      <a:pt x="95641" y="40573"/>
                    </a:cubicBezTo>
                    <a:cubicBezTo>
                      <a:pt x="95408" y="40613"/>
                      <a:pt x="95203" y="40739"/>
                      <a:pt x="95065" y="40932"/>
                    </a:cubicBezTo>
                    <a:cubicBezTo>
                      <a:pt x="94993" y="41035"/>
                      <a:pt x="94944" y="41149"/>
                      <a:pt x="94920" y="41266"/>
                    </a:cubicBezTo>
                    <a:lnTo>
                      <a:pt x="72064" y="39153"/>
                    </a:lnTo>
                    <a:cubicBezTo>
                      <a:pt x="72068" y="38873"/>
                      <a:pt x="71940" y="38595"/>
                      <a:pt x="71697" y="38420"/>
                    </a:cubicBezTo>
                    <a:cubicBezTo>
                      <a:pt x="71545" y="38311"/>
                      <a:pt x="71367" y="38254"/>
                      <a:pt x="71183" y="38254"/>
                    </a:cubicBezTo>
                    <a:cubicBezTo>
                      <a:pt x="71134" y="38254"/>
                      <a:pt x="71085" y="38258"/>
                      <a:pt x="71036" y="38266"/>
                    </a:cubicBezTo>
                    <a:cubicBezTo>
                      <a:pt x="70879" y="38292"/>
                      <a:pt x="70737" y="38361"/>
                      <a:pt x="70617" y="38461"/>
                    </a:cubicBezTo>
                    <a:lnTo>
                      <a:pt x="51109" y="20911"/>
                    </a:lnTo>
                    <a:cubicBezTo>
                      <a:pt x="51188" y="20572"/>
                      <a:pt x="51063" y="20203"/>
                      <a:pt x="50764" y="19988"/>
                    </a:cubicBezTo>
                    <a:cubicBezTo>
                      <a:pt x="50609" y="19877"/>
                      <a:pt x="50430" y="19824"/>
                      <a:pt x="50253" y="19824"/>
                    </a:cubicBezTo>
                    <a:cubicBezTo>
                      <a:pt x="50023" y="19824"/>
                      <a:pt x="49796" y="19913"/>
                      <a:pt x="49627" y="20080"/>
                    </a:cubicBezTo>
                    <a:lnTo>
                      <a:pt x="1890" y="937"/>
                    </a:lnTo>
                    <a:cubicBezTo>
                      <a:pt x="1894" y="873"/>
                      <a:pt x="1893" y="807"/>
                      <a:pt x="1881" y="741"/>
                    </a:cubicBezTo>
                    <a:cubicBezTo>
                      <a:pt x="1842" y="507"/>
                      <a:pt x="1715" y="304"/>
                      <a:pt x="1523" y="167"/>
                    </a:cubicBezTo>
                    <a:cubicBezTo>
                      <a:pt x="1371" y="58"/>
                      <a:pt x="1192" y="1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4"/>
          <p:cNvGrpSpPr/>
          <p:nvPr/>
        </p:nvGrpSpPr>
        <p:grpSpPr>
          <a:xfrm>
            <a:off x="0" y="0"/>
            <a:ext cx="9144001" cy="5143500"/>
            <a:chOff x="0" y="0"/>
            <a:chExt cx="9144001" cy="5143500"/>
          </a:xfrm>
        </p:grpSpPr>
        <p:pic>
          <p:nvPicPr>
            <p:cNvPr id="18" name="Google Shape;18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 rot="10800000">
              <a:off x="0" y="2052950"/>
              <a:ext cx="4220500" cy="3090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9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 rot="10800000">
              <a:off x="6764924" y="0"/>
              <a:ext cx="2379077" cy="32373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Google Shape;20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720000" y="1090229"/>
            <a:ext cx="7704000" cy="3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22" name="Google Shape;22;p4"/>
          <p:cNvGrpSpPr/>
          <p:nvPr/>
        </p:nvGrpSpPr>
        <p:grpSpPr>
          <a:xfrm rot="10800000">
            <a:off x="6704226" y="3811697"/>
            <a:ext cx="4574075" cy="3479350"/>
            <a:chOff x="1522650" y="1117750"/>
            <a:chExt cx="4574075" cy="3479350"/>
          </a:xfrm>
        </p:grpSpPr>
        <p:sp>
          <p:nvSpPr>
            <p:cNvPr id="23" name="Google Shape;23;p4"/>
            <p:cNvSpPr/>
            <p:nvPr/>
          </p:nvSpPr>
          <p:spPr>
            <a:xfrm>
              <a:off x="2305900" y="1117750"/>
              <a:ext cx="3790825" cy="3217100"/>
            </a:xfrm>
            <a:custGeom>
              <a:rect b="b" l="l" r="r" t="t"/>
              <a:pathLst>
                <a:path extrusionOk="0" h="128684" w="151633">
                  <a:moveTo>
                    <a:pt x="59573" y="1190"/>
                  </a:moveTo>
                  <a:lnTo>
                    <a:pt x="87345" y="18391"/>
                  </a:lnTo>
                  <a:cubicBezTo>
                    <a:pt x="87254" y="18737"/>
                    <a:pt x="87376" y="19117"/>
                    <a:pt x="87682" y="19337"/>
                  </a:cubicBezTo>
                  <a:cubicBezTo>
                    <a:pt x="87712" y="19358"/>
                    <a:pt x="87742" y="19374"/>
                    <a:pt x="87773" y="19391"/>
                  </a:cubicBezTo>
                  <a:lnTo>
                    <a:pt x="73089" y="35287"/>
                  </a:lnTo>
                  <a:cubicBezTo>
                    <a:pt x="73041" y="35228"/>
                    <a:pt x="72987" y="35173"/>
                    <a:pt x="72923" y="35127"/>
                  </a:cubicBezTo>
                  <a:cubicBezTo>
                    <a:pt x="72772" y="35017"/>
                    <a:pt x="72594" y="34961"/>
                    <a:pt x="72410" y="34961"/>
                  </a:cubicBezTo>
                  <a:cubicBezTo>
                    <a:pt x="72364" y="34961"/>
                    <a:pt x="72317" y="34964"/>
                    <a:pt x="72269" y="34972"/>
                  </a:cubicBezTo>
                  <a:lnTo>
                    <a:pt x="59361" y="1513"/>
                  </a:lnTo>
                  <a:cubicBezTo>
                    <a:pt x="59397" y="1478"/>
                    <a:pt x="59435" y="1443"/>
                    <a:pt x="59466" y="1400"/>
                  </a:cubicBezTo>
                  <a:cubicBezTo>
                    <a:pt x="59513" y="1335"/>
                    <a:pt x="59546" y="1262"/>
                    <a:pt x="59573" y="1190"/>
                  </a:cubicBezTo>
                  <a:close/>
                  <a:moveTo>
                    <a:pt x="57905" y="1155"/>
                  </a:moveTo>
                  <a:cubicBezTo>
                    <a:pt x="57962" y="1330"/>
                    <a:pt x="58069" y="1490"/>
                    <a:pt x="58229" y="1604"/>
                  </a:cubicBezTo>
                  <a:cubicBezTo>
                    <a:pt x="58385" y="1716"/>
                    <a:pt x="58564" y="1770"/>
                    <a:pt x="58744" y="1770"/>
                  </a:cubicBezTo>
                  <a:cubicBezTo>
                    <a:pt x="58890" y="1770"/>
                    <a:pt x="59035" y="1731"/>
                    <a:pt x="59165" y="1661"/>
                  </a:cubicBezTo>
                  <a:lnTo>
                    <a:pt x="72044" y="35042"/>
                  </a:lnTo>
                  <a:cubicBezTo>
                    <a:pt x="71907" y="35103"/>
                    <a:pt x="71787" y="35197"/>
                    <a:pt x="71696" y="35320"/>
                  </a:cubicBezTo>
                  <a:lnTo>
                    <a:pt x="34939" y="10633"/>
                  </a:lnTo>
                  <a:cubicBezTo>
                    <a:pt x="34967" y="10533"/>
                    <a:pt x="34978" y="10431"/>
                    <a:pt x="34971" y="10330"/>
                  </a:cubicBezTo>
                  <a:lnTo>
                    <a:pt x="57905" y="1155"/>
                  </a:lnTo>
                  <a:close/>
                  <a:moveTo>
                    <a:pt x="34896" y="10886"/>
                  </a:moveTo>
                  <a:lnTo>
                    <a:pt x="71585" y="35528"/>
                  </a:lnTo>
                  <a:cubicBezTo>
                    <a:pt x="71451" y="35873"/>
                    <a:pt x="71547" y="36273"/>
                    <a:pt x="71839" y="36520"/>
                  </a:cubicBezTo>
                  <a:lnTo>
                    <a:pt x="61150" y="46075"/>
                  </a:lnTo>
                  <a:cubicBezTo>
                    <a:pt x="61131" y="46059"/>
                    <a:pt x="61114" y="46040"/>
                    <a:pt x="61092" y="46024"/>
                  </a:cubicBezTo>
                  <a:cubicBezTo>
                    <a:pt x="60938" y="45913"/>
                    <a:pt x="60760" y="45860"/>
                    <a:pt x="60583" y="45860"/>
                  </a:cubicBezTo>
                  <a:cubicBezTo>
                    <a:pt x="60438" y="45860"/>
                    <a:pt x="60294" y="45896"/>
                    <a:pt x="60165" y="45964"/>
                  </a:cubicBezTo>
                  <a:lnTo>
                    <a:pt x="34896" y="10886"/>
                  </a:lnTo>
                  <a:close/>
                  <a:moveTo>
                    <a:pt x="88012" y="19481"/>
                  </a:moveTo>
                  <a:cubicBezTo>
                    <a:pt x="88073" y="19495"/>
                    <a:pt x="88135" y="19503"/>
                    <a:pt x="88199" y="19503"/>
                  </a:cubicBezTo>
                  <a:cubicBezTo>
                    <a:pt x="88236" y="19503"/>
                    <a:pt x="88270" y="19496"/>
                    <a:pt x="88308" y="19491"/>
                  </a:cubicBezTo>
                  <a:lnTo>
                    <a:pt x="90601" y="57808"/>
                  </a:lnTo>
                  <a:cubicBezTo>
                    <a:pt x="90477" y="57828"/>
                    <a:pt x="90359" y="57878"/>
                    <a:pt x="90253" y="57948"/>
                  </a:cubicBezTo>
                  <a:lnTo>
                    <a:pt x="73040" y="36456"/>
                  </a:lnTo>
                  <a:cubicBezTo>
                    <a:pt x="73069" y="36426"/>
                    <a:pt x="73102" y="36397"/>
                    <a:pt x="73126" y="36363"/>
                  </a:cubicBezTo>
                  <a:cubicBezTo>
                    <a:pt x="73264" y="36171"/>
                    <a:pt x="73319" y="35936"/>
                    <a:pt x="73280" y="35702"/>
                  </a:cubicBezTo>
                  <a:cubicBezTo>
                    <a:pt x="73268" y="35629"/>
                    <a:pt x="73244" y="35561"/>
                    <a:pt x="73216" y="35494"/>
                  </a:cubicBezTo>
                  <a:lnTo>
                    <a:pt x="88012" y="19481"/>
                  </a:lnTo>
                  <a:close/>
                  <a:moveTo>
                    <a:pt x="88769" y="19295"/>
                  </a:moveTo>
                  <a:lnTo>
                    <a:pt x="121569" y="41232"/>
                  </a:lnTo>
                  <a:cubicBezTo>
                    <a:pt x="121516" y="41429"/>
                    <a:pt x="121532" y="41636"/>
                    <a:pt x="121612" y="41820"/>
                  </a:cubicBezTo>
                  <a:lnTo>
                    <a:pt x="91516" y="58252"/>
                  </a:lnTo>
                  <a:cubicBezTo>
                    <a:pt x="91455" y="58141"/>
                    <a:pt x="91371" y="58040"/>
                    <a:pt x="91261" y="57962"/>
                  </a:cubicBezTo>
                  <a:cubicBezTo>
                    <a:pt x="91131" y="57868"/>
                    <a:pt x="90984" y="57820"/>
                    <a:pt x="90835" y="57804"/>
                  </a:cubicBezTo>
                  <a:lnTo>
                    <a:pt x="88539" y="19431"/>
                  </a:lnTo>
                  <a:cubicBezTo>
                    <a:pt x="88621" y="19396"/>
                    <a:pt x="88699" y="19354"/>
                    <a:pt x="88769" y="19295"/>
                  </a:cubicBezTo>
                  <a:close/>
                  <a:moveTo>
                    <a:pt x="72858" y="36603"/>
                  </a:moveTo>
                  <a:lnTo>
                    <a:pt x="90079" y="58104"/>
                  </a:lnTo>
                  <a:cubicBezTo>
                    <a:pt x="90062" y="58125"/>
                    <a:pt x="90041" y="58144"/>
                    <a:pt x="90025" y="58165"/>
                  </a:cubicBezTo>
                  <a:cubicBezTo>
                    <a:pt x="89989" y="58216"/>
                    <a:pt x="89960" y="58268"/>
                    <a:pt x="89936" y="58323"/>
                  </a:cubicBezTo>
                  <a:lnTo>
                    <a:pt x="61457" y="46818"/>
                  </a:lnTo>
                  <a:cubicBezTo>
                    <a:pt x="61473" y="46617"/>
                    <a:pt x="61422" y="46416"/>
                    <a:pt x="61307" y="46247"/>
                  </a:cubicBezTo>
                  <a:lnTo>
                    <a:pt x="72044" y="36651"/>
                  </a:lnTo>
                  <a:cubicBezTo>
                    <a:pt x="72160" y="36702"/>
                    <a:pt x="72283" y="36731"/>
                    <a:pt x="72406" y="36731"/>
                  </a:cubicBezTo>
                  <a:cubicBezTo>
                    <a:pt x="72565" y="36731"/>
                    <a:pt x="72719" y="36684"/>
                    <a:pt x="72858" y="36603"/>
                  </a:cubicBezTo>
                  <a:close/>
                  <a:moveTo>
                    <a:pt x="29406" y="22188"/>
                  </a:moveTo>
                  <a:lnTo>
                    <a:pt x="59857" y="46227"/>
                  </a:lnTo>
                  <a:cubicBezTo>
                    <a:pt x="59573" y="46625"/>
                    <a:pt x="59665" y="47178"/>
                    <a:pt x="60061" y="47462"/>
                  </a:cubicBezTo>
                  <a:cubicBezTo>
                    <a:pt x="60098" y="47488"/>
                    <a:pt x="60135" y="47509"/>
                    <a:pt x="60173" y="47529"/>
                  </a:cubicBezTo>
                  <a:lnTo>
                    <a:pt x="58655" y="58545"/>
                  </a:lnTo>
                  <a:cubicBezTo>
                    <a:pt x="58595" y="58532"/>
                    <a:pt x="58534" y="58525"/>
                    <a:pt x="58473" y="58525"/>
                  </a:cubicBezTo>
                  <a:cubicBezTo>
                    <a:pt x="58354" y="58525"/>
                    <a:pt x="58236" y="58550"/>
                    <a:pt x="58125" y="58596"/>
                  </a:cubicBezTo>
                  <a:lnTo>
                    <a:pt x="29406" y="22188"/>
                  </a:lnTo>
                  <a:close/>
                  <a:moveTo>
                    <a:pt x="16326" y="26247"/>
                  </a:moveTo>
                  <a:lnTo>
                    <a:pt x="57750" y="58893"/>
                  </a:lnTo>
                  <a:cubicBezTo>
                    <a:pt x="57750" y="58894"/>
                    <a:pt x="57749" y="58894"/>
                    <a:pt x="57748" y="58895"/>
                  </a:cubicBezTo>
                  <a:cubicBezTo>
                    <a:pt x="57632" y="59054"/>
                    <a:pt x="57582" y="59240"/>
                    <a:pt x="57584" y="59421"/>
                  </a:cubicBezTo>
                  <a:lnTo>
                    <a:pt x="33209" y="61477"/>
                  </a:lnTo>
                  <a:cubicBezTo>
                    <a:pt x="33171" y="61253"/>
                    <a:pt x="33049" y="61044"/>
                    <a:pt x="32851" y="60900"/>
                  </a:cubicBezTo>
                  <a:cubicBezTo>
                    <a:pt x="32696" y="60788"/>
                    <a:pt x="32515" y="60735"/>
                    <a:pt x="32336" y="60735"/>
                  </a:cubicBezTo>
                  <a:cubicBezTo>
                    <a:pt x="32231" y="60735"/>
                    <a:pt x="32126" y="60753"/>
                    <a:pt x="32028" y="60789"/>
                  </a:cubicBezTo>
                  <a:lnTo>
                    <a:pt x="16086" y="26436"/>
                  </a:lnTo>
                  <a:cubicBezTo>
                    <a:pt x="16176" y="26387"/>
                    <a:pt x="16257" y="26325"/>
                    <a:pt x="16326" y="26247"/>
                  </a:cubicBezTo>
                  <a:close/>
                  <a:moveTo>
                    <a:pt x="57622" y="59652"/>
                  </a:moveTo>
                  <a:cubicBezTo>
                    <a:pt x="57674" y="59839"/>
                    <a:pt x="57783" y="60008"/>
                    <a:pt x="57952" y="60129"/>
                  </a:cubicBezTo>
                  <a:cubicBezTo>
                    <a:pt x="58054" y="60201"/>
                    <a:pt x="58165" y="60247"/>
                    <a:pt x="58279" y="60272"/>
                  </a:cubicBezTo>
                  <a:lnTo>
                    <a:pt x="55785" y="68604"/>
                  </a:lnTo>
                  <a:cubicBezTo>
                    <a:pt x="55759" y="68602"/>
                    <a:pt x="55732" y="68601"/>
                    <a:pt x="55705" y="68601"/>
                  </a:cubicBezTo>
                  <a:cubicBezTo>
                    <a:pt x="55430" y="68601"/>
                    <a:pt x="55160" y="68726"/>
                    <a:pt x="54987" y="68966"/>
                  </a:cubicBezTo>
                  <a:cubicBezTo>
                    <a:pt x="54939" y="69034"/>
                    <a:pt x="54905" y="69108"/>
                    <a:pt x="54878" y="69182"/>
                  </a:cubicBezTo>
                  <a:lnTo>
                    <a:pt x="33192" y="61843"/>
                  </a:lnTo>
                  <a:cubicBezTo>
                    <a:pt x="33203" y="61799"/>
                    <a:pt x="33210" y="61755"/>
                    <a:pt x="33214" y="61709"/>
                  </a:cubicBezTo>
                  <a:lnTo>
                    <a:pt x="57622" y="59652"/>
                  </a:lnTo>
                  <a:close/>
                  <a:moveTo>
                    <a:pt x="61404" y="47049"/>
                  </a:moveTo>
                  <a:lnTo>
                    <a:pt x="89872" y="58550"/>
                  </a:lnTo>
                  <a:cubicBezTo>
                    <a:pt x="89825" y="58868"/>
                    <a:pt x="89949" y="59201"/>
                    <a:pt x="90228" y="59401"/>
                  </a:cubicBezTo>
                  <a:cubicBezTo>
                    <a:pt x="90327" y="59471"/>
                    <a:pt x="90435" y="59515"/>
                    <a:pt x="90546" y="59541"/>
                  </a:cubicBezTo>
                  <a:lnTo>
                    <a:pt x="88027" y="76730"/>
                  </a:lnTo>
                  <a:cubicBezTo>
                    <a:pt x="88011" y="76729"/>
                    <a:pt x="87994" y="76729"/>
                    <a:pt x="87977" y="76729"/>
                  </a:cubicBezTo>
                  <a:cubicBezTo>
                    <a:pt x="87931" y="76729"/>
                    <a:pt x="87884" y="76732"/>
                    <a:pt x="87837" y="76740"/>
                  </a:cubicBezTo>
                  <a:cubicBezTo>
                    <a:pt x="87715" y="76760"/>
                    <a:pt x="87603" y="76805"/>
                    <a:pt x="87501" y="76869"/>
                  </a:cubicBezTo>
                  <a:lnTo>
                    <a:pt x="61265" y="47294"/>
                  </a:lnTo>
                  <a:cubicBezTo>
                    <a:pt x="61275" y="47282"/>
                    <a:pt x="61288" y="47273"/>
                    <a:pt x="61297" y="47259"/>
                  </a:cubicBezTo>
                  <a:cubicBezTo>
                    <a:pt x="61344" y="47194"/>
                    <a:pt x="61377" y="47123"/>
                    <a:pt x="61404" y="47049"/>
                  </a:cubicBezTo>
                  <a:close/>
                  <a:moveTo>
                    <a:pt x="61096" y="47455"/>
                  </a:moveTo>
                  <a:lnTo>
                    <a:pt x="87328" y="77024"/>
                  </a:lnTo>
                  <a:cubicBezTo>
                    <a:pt x="87322" y="77033"/>
                    <a:pt x="87314" y="77039"/>
                    <a:pt x="87308" y="77047"/>
                  </a:cubicBezTo>
                  <a:lnTo>
                    <a:pt x="59297" y="59712"/>
                  </a:lnTo>
                  <a:cubicBezTo>
                    <a:pt x="59429" y="59348"/>
                    <a:pt x="59315" y="58926"/>
                    <a:pt x="58985" y="58689"/>
                  </a:cubicBezTo>
                  <a:cubicBezTo>
                    <a:pt x="58952" y="58665"/>
                    <a:pt x="58916" y="58648"/>
                    <a:pt x="58882" y="58628"/>
                  </a:cubicBezTo>
                  <a:lnTo>
                    <a:pt x="60400" y="47607"/>
                  </a:lnTo>
                  <a:cubicBezTo>
                    <a:pt x="60459" y="47619"/>
                    <a:pt x="60519" y="47627"/>
                    <a:pt x="60578" y="47627"/>
                  </a:cubicBezTo>
                  <a:cubicBezTo>
                    <a:pt x="60762" y="47627"/>
                    <a:pt x="60943" y="47564"/>
                    <a:pt x="61096" y="47455"/>
                  </a:cubicBezTo>
                  <a:close/>
                  <a:moveTo>
                    <a:pt x="59189" y="59922"/>
                  </a:moveTo>
                  <a:lnTo>
                    <a:pt x="87178" y="77244"/>
                  </a:lnTo>
                  <a:cubicBezTo>
                    <a:pt x="87172" y="77259"/>
                    <a:pt x="87166" y="77275"/>
                    <a:pt x="87161" y="77291"/>
                  </a:cubicBezTo>
                  <a:lnTo>
                    <a:pt x="56571" y="69673"/>
                  </a:lnTo>
                  <a:cubicBezTo>
                    <a:pt x="56646" y="69338"/>
                    <a:pt x="56520" y="68976"/>
                    <a:pt x="56224" y="68763"/>
                  </a:cubicBezTo>
                  <a:cubicBezTo>
                    <a:pt x="56157" y="68717"/>
                    <a:pt x="56087" y="68682"/>
                    <a:pt x="56015" y="68656"/>
                  </a:cubicBezTo>
                  <a:lnTo>
                    <a:pt x="58519" y="60290"/>
                  </a:lnTo>
                  <a:cubicBezTo>
                    <a:pt x="58777" y="60275"/>
                    <a:pt x="59025" y="60152"/>
                    <a:pt x="59188" y="59926"/>
                  </a:cubicBezTo>
                  <a:cubicBezTo>
                    <a:pt x="59189" y="59924"/>
                    <a:pt x="59189" y="59923"/>
                    <a:pt x="59189" y="59922"/>
                  </a:cubicBezTo>
                  <a:close/>
                  <a:moveTo>
                    <a:pt x="6382" y="54567"/>
                  </a:moveTo>
                  <a:lnTo>
                    <a:pt x="31456" y="61554"/>
                  </a:lnTo>
                  <a:cubicBezTo>
                    <a:pt x="31440" y="61772"/>
                    <a:pt x="31506" y="61990"/>
                    <a:pt x="31643" y="62166"/>
                  </a:cubicBezTo>
                  <a:lnTo>
                    <a:pt x="15546" y="78173"/>
                  </a:lnTo>
                  <a:cubicBezTo>
                    <a:pt x="15506" y="78130"/>
                    <a:pt x="15461" y="78092"/>
                    <a:pt x="15414" y="78055"/>
                  </a:cubicBezTo>
                  <a:cubicBezTo>
                    <a:pt x="15260" y="77944"/>
                    <a:pt x="15081" y="77892"/>
                    <a:pt x="14905" y="77892"/>
                  </a:cubicBezTo>
                  <a:cubicBezTo>
                    <a:pt x="14826" y="77892"/>
                    <a:pt x="14747" y="77902"/>
                    <a:pt x="14671" y="77923"/>
                  </a:cubicBezTo>
                  <a:lnTo>
                    <a:pt x="6061" y="55104"/>
                  </a:lnTo>
                  <a:cubicBezTo>
                    <a:pt x="6125" y="55054"/>
                    <a:pt x="6183" y="54997"/>
                    <a:pt x="6233" y="54928"/>
                  </a:cubicBezTo>
                  <a:cubicBezTo>
                    <a:pt x="6313" y="54818"/>
                    <a:pt x="6360" y="54692"/>
                    <a:pt x="6382" y="54567"/>
                  </a:cubicBezTo>
                  <a:close/>
                  <a:moveTo>
                    <a:pt x="91099" y="59489"/>
                  </a:moveTo>
                  <a:lnTo>
                    <a:pt x="104457" y="79682"/>
                  </a:lnTo>
                  <a:cubicBezTo>
                    <a:pt x="104363" y="79741"/>
                    <a:pt x="104277" y="79819"/>
                    <a:pt x="104210" y="79913"/>
                  </a:cubicBezTo>
                  <a:cubicBezTo>
                    <a:pt x="104146" y="80003"/>
                    <a:pt x="104103" y="80102"/>
                    <a:pt x="104076" y="80204"/>
                  </a:cubicBezTo>
                  <a:lnTo>
                    <a:pt x="88866" y="77650"/>
                  </a:lnTo>
                  <a:cubicBezTo>
                    <a:pt x="88877" y="77362"/>
                    <a:pt x="88749" y="77075"/>
                    <a:pt x="88499" y="76896"/>
                  </a:cubicBezTo>
                  <a:cubicBezTo>
                    <a:pt x="88425" y="76842"/>
                    <a:pt x="88344" y="76806"/>
                    <a:pt x="88260" y="76778"/>
                  </a:cubicBezTo>
                  <a:lnTo>
                    <a:pt x="90783" y="59563"/>
                  </a:lnTo>
                  <a:cubicBezTo>
                    <a:pt x="90892" y="59558"/>
                    <a:pt x="90999" y="59534"/>
                    <a:pt x="91099" y="59489"/>
                  </a:cubicBezTo>
                  <a:close/>
                  <a:moveTo>
                    <a:pt x="33100" y="62061"/>
                  </a:moveTo>
                  <a:lnTo>
                    <a:pt x="54828" y="69413"/>
                  </a:lnTo>
                  <a:cubicBezTo>
                    <a:pt x="54804" y="69712"/>
                    <a:pt x="54931" y="70016"/>
                    <a:pt x="55192" y="70201"/>
                  </a:cubicBezTo>
                  <a:cubicBezTo>
                    <a:pt x="55275" y="70262"/>
                    <a:pt x="55369" y="70305"/>
                    <a:pt x="55466" y="70333"/>
                  </a:cubicBezTo>
                  <a:lnTo>
                    <a:pt x="54144" y="97291"/>
                  </a:lnTo>
                  <a:cubicBezTo>
                    <a:pt x="54112" y="97293"/>
                    <a:pt x="54080" y="97293"/>
                    <a:pt x="54049" y="97298"/>
                  </a:cubicBezTo>
                  <a:cubicBezTo>
                    <a:pt x="53964" y="97313"/>
                    <a:pt x="53885" y="97342"/>
                    <a:pt x="53809" y="97378"/>
                  </a:cubicBezTo>
                  <a:lnTo>
                    <a:pt x="32845" y="62338"/>
                  </a:lnTo>
                  <a:cubicBezTo>
                    <a:pt x="32924" y="62281"/>
                    <a:pt x="32998" y="62217"/>
                    <a:pt x="33057" y="62136"/>
                  </a:cubicBezTo>
                  <a:cubicBezTo>
                    <a:pt x="33074" y="62112"/>
                    <a:pt x="33085" y="62086"/>
                    <a:pt x="33100" y="62061"/>
                  </a:cubicBezTo>
                  <a:close/>
                  <a:moveTo>
                    <a:pt x="56487" y="69893"/>
                  </a:moveTo>
                  <a:lnTo>
                    <a:pt x="87105" y="77517"/>
                  </a:lnTo>
                  <a:cubicBezTo>
                    <a:pt x="87088" y="77681"/>
                    <a:pt x="87116" y="77843"/>
                    <a:pt x="87186" y="77992"/>
                  </a:cubicBezTo>
                  <a:lnTo>
                    <a:pt x="54942" y="97700"/>
                  </a:lnTo>
                  <a:cubicBezTo>
                    <a:pt x="54883" y="97604"/>
                    <a:pt x="54803" y="97519"/>
                    <a:pt x="54708" y="97452"/>
                  </a:cubicBezTo>
                  <a:cubicBezTo>
                    <a:pt x="54609" y="97379"/>
                    <a:pt x="54496" y="97331"/>
                    <a:pt x="54379" y="97305"/>
                  </a:cubicBezTo>
                  <a:lnTo>
                    <a:pt x="55700" y="70367"/>
                  </a:lnTo>
                  <a:lnTo>
                    <a:pt x="55705" y="70367"/>
                  </a:lnTo>
                  <a:cubicBezTo>
                    <a:pt x="55753" y="70367"/>
                    <a:pt x="55802" y="70364"/>
                    <a:pt x="55850" y="70355"/>
                  </a:cubicBezTo>
                  <a:cubicBezTo>
                    <a:pt x="56084" y="70317"/>
                    <a:pt x="56287" y="70190"/>
                    <a:pt x="56427" y="69997"/>
                  </a:cubicBezTo>
                  <a:cubicBezTo>
                    <a:pt x="56450" y="69964"/>
                    <a:pt x="56468" y="69927"/>
                    <a:pt x="56487" y="69893"/>
                  </a:cubicBezTo>
                  <a:close/>
                  <a:moveTo>
                    <a:pt x="31811" y="62331"/>
                  </a:moveTo>
                  <a:cubicBezTo>
                    <a:pt x="31814" y="62333"/>
                    <a:pt x="31817" y="62338"/>
                    <a:pt x="31821" y="62340"/>
                  </a:cubicBezTo>
                  <a:cubicBezTo>
                    <a:pt x="31978" y="62452"/>
                    <a:pt x="32156" y="62506"/>
                    <a:pt x="32336" y="62506"/>
                  </a:cubicBezTo>
                  <a:cubicBezTo>
                    <a:pt x="32439" y="62506"/>
                    <a:pt x="32539" y="62482"/>
                    <a:pt x="32636" y="62447"/>
                  </a:cubicBezTo>
                  <a:lnTo>
                    <a:pt x="53611" y="97508"/>
                  </a:lnTo>
                  <a:cubicBezTo>
                    <a:pt x="53561" y="97551"/>
                    <a:pt x="53513" y="97602"/>
                    <a:pt x="53473" y="97657"/>
                  </a:cubicBezTo>
                  <a:cubicBezTo>
                    <a:pt x="53449" y="97691"/>
                    <a:pt x="53432" y="97726"/>
                    <a:pt x="53414" y="97761"/>
                  </a:cubicBezTo>
                  <a:lnTo>
                    <a:pt x="15678" y="79186"/>
                  </a:lnTo>
                  <a:cubicBezTo>
                    <a:pt x="15816" y="78926"/>
                    <a:pt x="15811" y="78622"/>
                    <a:pt x="15682" y="78371"/>
                  </a:cubicBezTo>
                  <a:lnTo>
                    <a:pt x="31811" y="62331"/>
                  </a:lnTo>
                  <a:close/>
                  <a:moveTo>
                    <a:pt x="1615" y="71499"/>
                  </a:moveTo>
                  <a:lnTo>
                    <a:pt x="14037" y="78573"/>
                  </a:lnTo>
                  <a:cubicBezTo>
                    <a:pt x="13958" y="78911"/>
                    <a:pt x="14084" y="79279"/>
                    <a:pt x="14383" y="79494"/>
                  </a:cubicBezTo>
                  <a:cubicBezTo>
                    <a:pt x="14539" y="79606"/>
                    <a:pt x="14719" y="79660"/>
                    <a:pt x="14898" y="79660"/>
                  </a:cubicBezTo>
                  <a:cubicBezTo>
                    <a:pt x="15136" y="79660"/>
                    <a:pt x="15368" y="79558"/>
                    <a:pt x="15538" y="79377"/>
                  </a:cubicBezTo>
                  <a:lnTo>
                    <a:pt x="53328" y="97978"/>
                  </a:lnTo>
                  <a:cubicBezTo>
                    <a:pt x="53297" y="98118"/>
                    <a:pt x="53305" y="98265"/>
                    <a:pt x="53342" y="98402"/>
                  </a:cubicBezTo>
                  <a:lnTo>
                    <a:pt x="44172" y="100939"/>
                  </a:lnTo>
                  <a:cubicBezTo>
                    <a:pt x="44109" y="100823"/>
                    <a:pt x="44023" y="100722"/>
                    <a:pt x="43914" y="100644"/>
                  </a:cubicBezTo>
                  <a:cubicBezTo>
                    <a:pt x="43762" y="100534"/>
                    <a:pt x="43583" y="100477"/>
                    <a:pt x="43400" y="100477"/>
                  </a:cubicBezTo>
                  <a:cubicBezTo>
                    <a:pt x="43351" y="100477"/>
                    <a:pt x="43302" y="100481"/>
                    <a:pt x="43253" y="100489"/>
                  </a:cubicBezTo>
                  <a:cubicBezTo>
                    <a:pt x="43020" y="100528"/>
                    <a:pt x="42817" y="100655"/>
                    <a:pt x="42677" y="100848"/>
                  </a:cubicBezTo>
                  <a:cubicBezTo>
                    <a:pt x="42516" y="101072"/>
                    <a:pt x="42479" y="101346"/>
                    <a:pt x="42546" y="101594"/>
                  </a:cubicBezTo>
                  <a:lnTo>
                    <a:pt x="31935" y="108097"/>
                  </a:lnTo>
                  <a:cubicBezTo>
                    <a:pt x="31872" y="107978"/>
                    <a:pt x="31783" y="107872"/>
                    <a:pt x="31671" y="107790"/>
                  </a:cubicBezTo>
                  <a:cubicBezTo>
                    <a:pt x="31516" y="107679"/>
                    <a:pt x="31337" y="107626"/>
                    <a:pt x="31160" y="107626"/>
                  </a:cubicBezTo>
                  <a:cubicBezTo>
                    <a:pt x="30986" y="107626"/>
                    <a:pt x="30812" y="107678"/>
                    <a:pt x="30664" y="107776"/>
                  </a:cubicBezTo>
                  <a:lnTo>
                    <a:pt x="1598" y="71519"/>
                  </a:lnTo>
                  <a:cubicBezTo>
                    <a:pt x="1603" y="71511"/>
                    <a:pt x="1609" y="71506"/>
                    <a:pt x="1615" y="71499"/>
                  </a:cubicBezTo>
                  <a:close/>
                  <a:moveTo>
                    <a:pt x="87314" y="78191"/>
                  </a:moveTo>
                  <a:cubicBezTo>
                    <a:pt x="87360" y="78243"/>
                    <a:pt x="87409" y="78293"/>
                    <a:pt x="87467" y="78334"/>
                  </a:cubicBezTo>
                  <a:cubicBezTo>
                    <a:pt x="87623" y="78447"/>
                    <a:pt x="87803" y="78500"/>
                    <a:pt x="87981" y="78500"/>
                  </a:cubicBezTo>
                  <a:cubicBezTo>
                    <a:pt x="88023" y="78500"/>
                    <a:pt x="88063" y="78493"/>
                    <a:pt x="88103" y="78485"/>
                  </a:cubicBezTo>
                  <a:lnTo>
                    <a:pt x="95457" y="108915"/>
                  </a:lnTo>
                  <a:cubicBezTo>
                    <a:pt x="95228" y="108955"/>
                    <a:pt x="95026" y="109080"/>
                    <a:pt x="94890" y="109271"/>
                  </a:cubicBezTo>
                  <a:cubicBezTo>
                    <a:pt x="94886" y="109276"/>
                    <a:pt x="94884" y="109281"/>
                    <a:pt x="94880" y="109287"/>
                  </a:cubicBezTo>
                  <a:lnTo>
                    <a:pt x="55049" y="98390"/>
                  </a:lnTo>
                  <a:cubicBezTo>
                    <a:pt x="55079" y="98272"/>
                    <a:pt x="55087" y="98149"/>
                    <a:pt x="55066" y="98026"/>
                  </a:cubicBezTo>
                  <a:cubicBezTo>
                    <a:pt x="55060" y="97989"/>
                    <a:pt x="55048" y="97954"/>
                    <a:pt x="55038" y="97917"/>
                  </a:cubicBezTo>
                  <a:lnTo>
                    <a:pt x="87314" y="78191"/>
                  </a:lnTo>
                  <a:close/>
                  <a:moveTo>
                    <a:pt x="42637" y="101815"/>
                  </a:moveTo>
                  <a:cubicBezTo>
                    <a:pt x="42697" y="101917"/>
                    <a:pt x="42779" y="102009"/>
                    <a:pt x="42882" y="102083"/>
                  </a:cubicBezTo>
                  <a:cubicBezTo>
                    <a:pt x="43034" y="102192"/>
                    <a:pt x="43212" y="102249"/>
                    <a:pt x="43395" y="102249"/>
                  </a:cubicBezTo>
                  <a:cubicBezTo>
                    <a:pt x="43443" y="102249"/>
                    <a:pt x="43493" y="102245"/>
                    <a:pt x="43541" y="102237"/>
                  </a:cubicBezTo>
                  <a:cubicBezTo>
                    <a:pt x="43588" y="102229"/>
                    <a:pt x="43633" y="102216"/>
                    <a:pt x="43679" y="102201"/>
                  </a:cubicBezTo>
                  <a:lnTo>
                    <a:pt x="55444" y="118817"/>
                  </a:lnTo>
                  <a:cubicBezTo>
                    <a:pt x="55361" y="118874"/>
                    <a:pt x="55285" y="118944"/>
                    <a:pt x="55225" y="119027"/>
                  </a:cubicBezTo>
                  <a:cubicBezTo>
                    <a:pt x="55134" y="119155"/>
                    <a:pt x="55081" y="119302"/>
                    <a:pt x="55066" y="119454"/>
                  </a:cubicBezTo>
                  <a:lnTo>
                    <a:pt x="38399" y="118443"/>
                  </a:lnTo>
                  <a:lnTo>
                    <a:pt x="31738" y="109173"/>
                  </a:lnTo>
                  <a:cubicBezTo>
                    <a:pt x="31789" y="109128"/>
                    <a:pt x="31835" y="109080"/>
                    <a:pt x="31876" y="109025"/>
                  </a:cubicBezTo>
                  <a:cubicBezTo>
                    <a:pt x="32014" y="108832"/>
                    <a:pt x="32069" y="108598"/>
                    <a:pt x="32030" y="108364"/>
                  </a:cubicBezTo>
                  <a:cubicBezTo>
                    <a:pt x="32027" y="108350"/>
                    <a:pt x="32021" y="108336"/>
                    <a:pt x="32017" y="108321"/>
                  </a:cubicBezTo>
                  <a:lnTo>
                    <a:pt x="42637" y="101815"/>
                  </a:lnTo>
                  <a:close/>
                  <a:moveTo>
                    <a:pt x="54958" y="98612"/>
                  </a:moveTo>
                  <a:lnTo>
                    <a:pt x="94775" y="109505"/>
                  </a:lnTo>
                  <a:cubicBezTo>
                    <a:pt x="94674" y="109802"/>
                    <a:pt x="94737" y="110137"/>
                    <a:pt x="94949" y="110374"/>
                  </a:cubicBezTo>
                  <a:lnTo>
                    <a:pt x="79975" y="127087"/>
                  </a:lnTo>
                  <a:cubicBezTo>
                    <a:pt x="79970" y="127084"/>
                    <a:pt x="79968" y="127081"/>
                    <a:pt x="79965" y="127079"/>
                  </a:cubicBezTo>
                  <a:cubicBezTo>
                    <a:pt x="79813" y="126970"/>
                    <a:pt x="79634" y="126913"/>
                    <a:pt x="79451" y="126913"/>
                  </a:cubicBezTo>
                  <a:cubicBezTo>
                    <a:pt x="79403" y="126913"/>
                    <a:pt x="79354" y="126917"/>
                    <a:pt x="79305" y="126925"/>
                  </a:cubicBezTo>
                  <a:cubicBezTo>
                    <a:pt x="79089" y="126960"/>
                    <a:pt x="78902" y="127074"/>
                    <a:pt x="78766" y="127242"/>
                  </a:cubicBezTo>
                  <a:lnTo>
                    <a:pt x="44129" y="101861"/>
                  </a:lnTo>
                  <a:cubicBezTo>
                    <a:pt x="44257" y="101672"/>
                    <a:pt x="44310" y="101447"/>
                    <a:pt x="44272" y="101221"/>
                  </a:cubicBezTo>
                  <a:cubicBezTo>
                    <a:pt x="44268" y="101201"/>
                    <a:pt x="44262" y="101182"/>
                    <a:pt x="44256" y="101162"/>
                  </a:cubicBezTo>
                  <a:lnTo>
                    <a:pt x="53432" y="98624"/>
                  </a:lnTo>
                  <a:cubicBezTo>
                    <a:pt x="53492" y="98727"/>
                    <a:pt x="53573" y="98820"/>
                    <a:pt x="53678" y="98895"/>
                  </a:cubicBezTo>
                  <a:cubicBezTo>
                    <a:pt x="53834" y="99007"/>
                    <a:pt x="54013" y="99061"/>
                    <a:pt x="54193" y="99061"/>
                  </a:cubicBezTo>
                  <a:cubicBezTo>
                    <a:pt x="54468" y="99061"/>
                    <a:pt x="54740" y="98932"/>
                    <a:pt x="54914" y="98692"/>
                  </a:cubicBezTo>
                  <a:cubicBezTo>
                    <a:pt x="54931" y="98666"/>
                    <a:pt x="54943" y="98639"/>
                    <a:pt x="54958" y="98612"/>
                  </a:cubicBezTo>
                  <a:close/>
                  <a:moveTo>
                    <a:pt x="58749" y="0"/>
                  </a:moveTo>
                  <a:cubicBezTo>
                    <a:pt x="58700" y="0"/>
                    <a:pt x="58651" y="4"/>
                    <a:pt x="58601" y="13"/>
                  </a:cubicBezTo>
                  <a:cubicBezTo>
                    <a:pt x="58368" y="51"/>
                    <a:pt x="58165" y="178"/>
                    <a:pt x="58026" y="371"/>
                  </a:cubicBezTo>
                  <a:cubicBezTo>
                    <a:pt x="57906" y="537"/>
                    <a:pt x="57857" y="730"/>
                    <a:pt x="57863" y="922"/>
                  </a:cubicBezTo>
                  <a:lnTo>
                    <a:pt x="34925" y="10097"/>
                  </a:lnTo>
                  <a:cubicBezTo>
                    <a:pt x="34868" y="9931"/>
                    <a:pt x="34761" y="9780"/>
                    <a:pt x="34608" y="9669"/>
                  </a:cubicBezTo>
                  <a:cubicBezTo>
                    <a:pt x="34451" y="9557"/>
                    <a:pt x="34271" y="9503"/>
                    <a:pt x="34092" y="9503"/>
                  </a:cubicBezTo>
                  <a:cubicBezTo>
                    <a:pt x="33816" y="9503"/>
                    <a:pt x="33545" y="9631"/>
                    <a:pt x="33372" y="9872"/>
                  </a:cubicBezTo>
                  <a:cubicBezTo>
                    <a:pt x="33234" y="10064"/>
                    <a:pt x="33180" y="10299"/>
                    <a:pt x="33218" y="10533"/>
                  </a:cubicBezTo>
                  <a:cubicBezTo>
                    <a:pt x="33257" y="10766"/>
                    <a:pt x="33384" y="10969"/>
                    <a:pt x="33577" y="11108"/>
                  </a:cubicBezTo>
                  <a:cubicBezTo>
                    <a:pt x="33733" y="11221"/>
                    <a:pt x="33912" y="11274"/>
                    <a:pt x="34091" y="11274"/>
                  </a:cubicBezTo>
                  <a:cubicBezTo>
                    <a:pt x="34316" y="11274"/>
                    <a:pt x="34535" y="11185"/>
                    <a:pt x="34704" y="11023"/>
                  </a:cubicBezTo>
                  <a:lnTo>
                    <a:pt x="59844" y="45919"/>
                  </a:lnTo>
                  <a:lnTo>
                    <a:pt x="59844" y="45919"/>
                  </a:lnTo>
                  <a:lnTo>
                    <a:pt x="29110" y="21654"/>
                  </a:lnTo>
                  <a:cubicBezTo>
                    <a:pt x="29111" y="21652"/>
                    <a:pt x="29113" y="21651"/>
                    <a:pt x="29117" y="21648"/>
                  </a:cubicBezTo>
                  <a:cubicBezTo>
                    <a:pt x="29401" y="21251"/>
                    <a:pt x="29309" y="20697"/>
                    <a:pt x="28913" y="20413"/>
                  </a:cubicBezTo>
                  <a:cubicBezTo>
                    <a:pt x="28757" y="20301"/>
                    <a:pt x="28577" y="20247"/>
                    <a:pt x="28399" y="20247"/>
                  </a:cubicBezTo>
                  <a:cubicBezTo>
                    <a:pt x="28122" y="20247"/>
                    <a:pt x="27850" y="20375"/>
                    <a:pt x="27678" y="20616"/>
                  </a:cubicBezTo>
                  <a:cubicBezTo>
                    <a:pt x="27393" y="21013"/>
                    <a:pt x="27485" y="21567"/>
                    <a:pt x="27881" y="21851"/>
                  </a:cubicBezTo>
                  <a:cubicBezTo>
                    <a:pt x="28037" y="21963"/>
                    <a:pt x="28217" y="22017"/>
                    <a:pt x="28396" y="22017"/>
                  </a:cubicBezTo>
                  <a:cubicBezTo>
                    <a:pt x="28561" y="22017"/>
                    <a:pt x="28722" y="21967"/>
                    <a:pt x="28864" y="21877"/>
                  </a:cubicBezTo>
                  <a:lnTo>
                    <a:pt x="57922" y="58717"/>
                  </a:lnTo>
                  <a:cubicBezTo>
                    <a:pt x="57920" y="58718"/>
                    <a:pt x="57919" y="58719"/>
                    <a:pt x="57916" y="58723"/>
                  </a:cubicBezTo>
                  <a:lnTo>
                    <a:pt x="16459" y="26054"/>
                  </a:lnTo>
                  <a:cubicBezTo>
                    <a:pt x="16652" y="25671"/>
                    <a:pt x="16546" y="25194"/>
                    <a:pt x="16188" y="24937"/>
                  </a:cubicBezTo>
                  <a:cubicBezTo>
                    <a:pt x="16032" y="24825"/>
                    <a:pt x="15851" y="24771"/>
                    <a:pt x="15672" y="24771"/>
                  </a:cubicBezTo>
                  <a:cubicBezTo>
                    <a:pt x="15397" y="24771"/>
                    <a:pt x="15125" y="24899"/>
                    <a:pt x="14952" y="25140"/>
                  </a:cubicBezTo>
                  <a:cubicBezTo>
                    <a:pt x="14668" y="25537"/>
                    <a:pt x="14760" y="26091"/>
                    <a:pt x="15155" y="26375"/>
                  </a:cubicBezTo>
                  <a:cubicBezTo>
                    <a:pt x="15308" y="26486"/>
                    <a:pt x="15486" y="26541"/>
                    <a:pt x="15671" y="26541"/>
                  </a:cubicBezTo>
                  <a:cubicBezTo>
                    <a:pt x="15719" y="26541"/>
                    <a:pt x="15768" y="26537"/>
                    <a:pt x="15816" y="26529"/>
                  </a:cubicBezTo>
                  <a:cubicBezTo>
                    <a:pt x="15834" y="26526"/>
                    <a:pt x="15850" y="26520"/>
                    <a:pt x="15866" y="26516"/>
                  </a:cubicBezTo>
                  <a:lnTo>
                    <a:pt x="31824" y="60903"/>
                  </a:lnTo>
                  <a:cubicBezTo>
                    <a:pt x="31748" y="60958"/>
                    <a:pt x="31675" y="61023"/>
                    <a:pt x="31618" y="61103"/>
                  </a:cubicBezTo>
                  <a:cubicBezTo>
                    <a:pt x="31568" y="61173"/>
                    <a:pt x="31534" y="61248"/>
                    <a:pt x="31507" y="61324"/>
                  </a:cubicBezTo>
                  <a:lnTo>
                    <a:pt x="6390" y="54326"/>
                  </a:lnTo>
                  <a:cubicBezTo>
                    <a:pt x="6367" y="54081"/>
                    <a:pt x="6245" y="53846"/>
                    <a:pt x="6030" y="53692"/>
                  </a:cubicBezTo>
                  <a:cubicBezTo>
                    <a:pt x="5874" y="53581"/>
                    <a:pt x="5694" y="53527"/>
                    <a:pt x="5515" y="53527"/>
                  </a:cubicBezTo>
                  <a:cubicBezTo>
                    <a:pt x="5239" y="53527"/>
                    <a:pt x="4967" y="53655"/>
                    <a:pt x="4794" y="53896"/>
                  </a:cubicBezTo>
                  <a:cubicBezTo>
                    <a:pt x="4510" y="54293"/>
                    <a:pt x="4602" y="54846"/>
                    <a:pt x="4998" y="55131"/>
                  </a:cubicBezTo>
                  <a:cubicBezTo>
                    <a:pt x="5154" y="55243"/>
                    <a:pt x="5334" y="55297"/>
                    <a:pt x="5512" y="55297"/>
                  </a:cubicBezTo>
                  <a:cubicBezTo>
                    <a:pt x="5630" y="55297"/>
                    <a:pt x="5746" y="55269"/>
                    <a:pt x="5854" y="55223"/>
                  </a:cubicBezTo>
                  <a:lnTo>
                    <a:pt x="14454" y="78011"/>
                  </a:lnTo>
                  <a:cubicBezTo>
                    <a:pt x="14348" y="78072"/>
                    <a:pt x="14255" y="78154"/>
                    <a:pt x="14180" y="78258"/>
                  </a:cubicBezTo>
                  <a:cubicBezTo>
                    <a:pt x="14159" y="78289"/>
                    <a:pt x="14143" y="78321"/>
                    <a:pt x="14124" y="78354"/>
                  </a:cubicBezTo>
                  <a:lnTo>
                    <a:pt x="1732" y="71295"/>
                  </a:lnTo>
                  <a:cubicBezTo>
                    <a:pt x="1882" y="70925"/>
                    <a:pt x="1769" y="70488"/>
                    <a:pt x="1431" y="70244"/>
                  </a:cubicBezTo>
                  <a:cubicBezTo>
                    <a:pt x="1279" y="70136"/>
                    <a:pt x="1101" y="70079"/>
                    <a:pt x="918" y="70079"/>
                  </a:cubicBezTo>
                  <a:cubicBezTo>
                    <a:pt x="869" y="70079"/>
                    <a:pt x="819" y="70083"/>
                    <a:pt x="770" y="70091"/>
                  </a:cubicBezTo>
                  <a:cubicBezTo>
                    <a:pt x="535" y="70130"/>
                    <a:pt x="333" y="70257"/>
                    <a:pt x="193" y="70449"/>
                  </a:cubicBezTo>
                  <a:cubicBezTo>
                    <a:pt x="56" y="70642"/>
                    <a:pt x="1" y="70875"/>
                    <a:pt x="40" y="71109"/>
                  </a:cubicBezTo>
                  <a:cubicBezTo>
                    <a:pt x="79" y="71343"/>
                    <a:pt x="206" y="71547"/>
                    <a:pt x="399" y="71685"/>
                  </a:cubicBezTo>
                  <a:cubicBezTo>
                    <a:pt x="555" y="71797"/>
                    <a:pt x="734" y="71851"/>
                    <a:pt x="913" y="71851"/>
                  </a:cubicBezTo>
                  <a:cubicBezTo>
                    <a:pt x="1096" y="71851"/>
                    <a:pt x="1276" y="71789"/>
                    <a:pt x="1426" y="71680"/>
                  </a:cubicBezTo>
                  <a:lnTo>
                    <a:pt x="30491" y="107933"/>
                  </a:lnTo>
                  <a:cubicBezTo>
                    <a:pt x="30474" y="107952"/>
                    <a:pt x="30454" y="107971"/>
                    <a:pt x="30437" y="107994"/>
                  </a:cubicBezTo>
                  <a:cubicBezTo>
                    <a:pt x="30426" y="108010"/>
                    <a:pt x="30418" y="108029"/>
                    <a:pt x="30408" y="108045"/>
                  </a:cubicBezTo>
                  <a:lnTo>
                    <a:pt x="5131" y="93125"/>
                  </a:lnTo>
                  <a:cubicBezTo>
                    <a:pt x="5273" y="92758"/>
                    <a:pt x="5159" y="92325"/>
                    <a:pt x="4826" y="92087"/>
                  </a:cubicBezTo>
                  <a:cubicBezTo>
                    <a:pt x="4669" y="91975"/>
                    <a:pt x="4489" y="91921"/>
                    <a:pt x="4311" y="91921"/>
                  </a:cubicBezTo>
                  <a:cubicBezTo>
                    <a:pt x="4035" y="91921"/>
                    <a:pt x="3763" y="92050"/>
                    <a:pt x="3589" y="92291"/>
                  </a:cubicBezTo>
                  <a:cubicBezTo>
                    <a:pt x="3305" y="92688"/>
                    <a:pt x="3397" y="93241"/>
                    <a:pt x="3792" y="93527"/>
                  </a:cubicBezTo>
                  <a:cubicBezTo>
                    <a:pt x="3950" y="93639"/>
                    <a:pt x="4128" y="93692"/>
                    <a:pt x="4308" y="93692"/>
                  </a:cubicBezTo>
                  <a:cubicBezTo>
                    <a:pt x="4578" y="93692"/>
                    <a:pt x="4846" y="93566"/>
                    <a:pt x="5020" y="93332"/>
                  </a:cubicBezTo>
                  <a:lnTo>
                    <a:pt x="30310" y="108260"/>
                  </a:lnTo>
                  <a:cubicBezTo>
                    <a:pt x="30273" y="108387"/>
                    <a:pt x="30261" y="108519"/>
                    <a:pt x="30283" y="108652"/>
                  </a:cubicBezTo>
                  <a:cubicBezTo>
                    <a:pt x="30322" y="108886"/>
                    <a:pt x="30449" y="109090"/>
                    <a:pt x="30642" y="109228"/>
                  </a:cubicBezTo>
                  <a:cubicBezTo>
                    <a:pt x="30795" y="109337"/>
                    <a:pt x="30972" y="109394"/>
                    <a:pt x="31155" y="109394"/>
                  </a:cubicBezTo>
                  <a:cubicBezTo>
                    <a:pt x="31203" y="109394"/>
                    <a:pt x="31252" y="109389"/>
                    <a:pt x="31301" y="109382"/>
                  </a:cubicBezTo>
                  <a:cubicBezTo>
                    <a:pt x="31386" y="109367"/>
                    <a:pt x="31466" y="109337"/>
                    <a:pt x="31543" y="109302"/>
                  </a:cubicBezTo>
                  <a:lnTo>
                    <a:pt x="38242" y="118625"/>
                  </a:lnTo>
                  <a:lnTo>
                    <a:pt x="38274" y="118671"/>
                  </a:lnTo>
                  <a:lnTo>
                    <a:pt x="55072" y="119689"/>
                  </a:lnTo>
                  <a:cubicBezTo>
                    <a:pt x="55111" y="119923"/>
                    <a:pt x="55238" y="120126"/>
                    <a:pt x="55429" y="120263"/>
                  </a:cubicBezTo>
                  <a:cubicBezTo>
                    <a:pt x="55585" y="120375"/>
                    <a:pt x="55765" y="120428"/>
                    <a:pt x="55944" y="120428"/>
                  </a:cubicBezTo>
                  <a:cubicBezTo>
                    <a:pt x="56219" y="120428"/>
                    <a:pt x="56492" y="120300"/>
                    <a:pt x="56664" y="120059"/>
                  </a:cubicBezTo>
                  <a:cubicBezTo>
                    <a:pt x="56949" y="119663"/>
                    <a:pt x="56857" y="119109"/>
                    <a:pt x="56461" y="118824"/>
                  </a:cubicBezTo>
                  <a:cubicBezTo>
                    <a:pt x="56309" y="118716"/>
                    <a:pt x="56131" y="118659"/>
                    <a:pt x="55949" y="118659"/>
                  </a:cubicBezTo>
                  <a:cubicBezTo>
                    <a:pt x="55900" y="118659"/>
                    <a:pt x="55850" y="118663"/>
                    <a:pt x="55801" y="118671"/>
                  </a:cubicBezTo>
                  <a:cubicBezTo>
                    <a:pt x="55750" y="118679"/>
                    <a:pt x="55702" y="118694"/>
                    <a:pt x="55655" y="118710"/>
                  </a:cubicBezTo>
                  <a:lnTo>
                    <a:pt x="43893" y="102095"/>
                  </a:lnTo>
                  <a:cubicBezTo>
                    <a:pt x="43920" y="102077"/>
                    <a:pt x="43946" y="102056"/>
                    <a:pt x="43971" y="102035"/>
                  </a:cubicBezTo>
                  <a:lnTo>
                    <a:pt x="78639" y="127440"/>
                  </a:lnTo>
                  <a:cubicBezTo>
                    <a:pt x="78569" y="127597"/>
                    <a:pt x="78545" y="127770"/>
                    <a:pt x="78575" y="127942"/>
                  </a:cubicBezTo>
                  <a:cubicBezTo>
                    <a:pt x="78613" y="128175"/>
                    <a:pt x="78740" y="128380"/>
                    <a:pt x="78933" y="128518"/>
                  </a:cubicBezTo>
                  <a:cubicBezTo>
                    <a:pt x="79089" y="128630"/>
                    <a:pt x="79269" y="128683"/>
                    <a:pt x="79447" y="128683"/>
                  </a:cubicBezTo>
                  <a:cubicBezTo>
                    <a:pt x="79723" y="128683"/>
                    <a:pt x="79996" y="128555"/>
                    <a:pt x="80168" y="128314"/>
                  </a:cubicBezTo>
                  <a:cubicBezTo>
                    <a:pt x="80402" y="127987"/>
                    <a:pt x="80378" y="127555"/>
                    <a:pt x="80140" y="127252"/>
                  </a:cubicBezTo>
                  <a:lnTo>
                    <a:pt x="95125" y="110526"/>
                  </a:lnTo>
                  <a:cubicBezTo>
                    <a:pt x="95273" y="110624"/>
                    <a:pt x="95441" y="110672"/>
                    <a:pt x="95607" y="110672"/>
                  </a:cubicBezTo>
                  <a:cubicBezTo>
                    <a:pt x="95788" y="110672"/>
                    <a:pt x="95963" y="110612"/>
                    <a:pt x="96112" y="110507"/>
                  </a:cubicBezTo>
                  <a:lnTo>
                    <a:pt x="102491" y="121570"/>
                  </a:lnTo>
                  <a:cubicBezTo>
                    <a:pt x="102377" y="121631"/>
                    <a:pt x="102271" y="121716"/>
                    <a:pt x="102190" y="121830"/>
                  </a:cubicBezTo>
                  <a:cubicBezTo>
                    <a:pt x="101904" y="122228"/>
                    <a:pt x="101997" y="122780"/>
                    <a:pt x="102393" y="123065"/>
                  </a:cubicBezTo>
                  <a:cubicBezTo>
                    <a:pt x="102545" y="123175"/>
                    <a:pt x="102723" y="123231"/>
                    <a:pt x="102906" y="123231"/>
                  </a:cubicBezTo>
                  <a:cubicBezTo>
                    <a:pt x="102954" y="123231"/>
                    <a:pt x="103004" y="123228"/>
                    <a:pt x="103052" y="123219"/>
                  </a:cubicBezTo>
                  <a:cubicBezTo>
                    <a:pt x="103284" y="123181"/>
                    <a:pt x="103489" y="123053"/>
                    <a:pt x="103626" y="122861"/>
                  </a:cubicBezTo>
                  <a:cubicBezTo>
                    <a:pt x="103912" y="122464"/>
                    <a:pt x="103819" y="121910"/>
                    <a:pt x="103423" y="121625"/>
                  </a:cubicBezTo>
                  <a:cubicBezTo>
                    <a:pt x="103268" y="121514"/>
                    <a:pt x="103091" y="121463"/>
                    <a:pt x="102915" y="121463"/>
                  </a:cubicBezTo>
                  <a:cubicBezTo>
                    <a:pt x="102846" y="121463"/>
                    <a:pt x="102778" y="121470"/>
                    <a:pt x="102712" y="121485"/>
                  </a:cubicBezTo>
                  <a:lnTo>
                    <a:pt x="96287" y="110342"/>
                  </a:lnTo>
                  <a:cubicBezTo>
                    <a:pt x="96298" y="110329"/>
                    <a:pt x="96313" y="110318"/>
                    <a:pt x="96325" y="110302"/>
                  </a:cubicBezTo>
                  <a:cubicBezTo>
                    <a:pt x="96610" y="109904"/>
                    <a:pt x="96518" y="109351"/>
                    <a:pt x="96121" y="109066"/>
                  </a:cubicBezTo>
                  <a:cubicBezTo>
                    <a:pt x="95993" y="108973"/>
                    <a:pt x="95844" y="108923"/>
                    <a:pt x="95692" y="108908"/>
                  </a:cubicBezTo>
                  <a:lnTo>
                    <a:pt x="88325" y="78424"/>
                  </a:lnTo>
                  <a:cubicBezTo>
                    <a:pt x="88400" y="78392"/>
                    <a:pt x="88472" y="78351"/>
                    <a:pt x="88538" y="78298"/>
                  </a:cubicBezTo>
                  <a:lnTo>
                    <a:pt x="112640" y="101661"/>
                  </a:lnTo>
                  <a:cubicBezTo>
                    <a:pt x="112415" y="102050"/>
                    <a:pt x="112513" y="102555"/>
                    <a:pt x="112886" y="102822"/>
                  </a:cubicBezTo>
                  <a:cubicBezTo>
                    <a:pt x="113043" y="102935"/>
                    <a:pt x="113222" y="102988"/>
                    <a:pt x="113401" y="102988"/>
                  </a:cubicBezTo>
                  <a:cubicBezTo>
                    <a:pt x="113421" y="102988"/>
                    <a:pt x="113442" y="102983"/>
                    <a:pt x="113461" y="102982"/>
                  </a:cubicBezTo>
                  <a:lnTo>
                    <a:pt x="118567" y="120230"/>
                  </a:lnTo>
                  <a:cubicBezTo>
                    <a:pt x="118456" y="120292"/>
                    <a:pt x="118356" y="120375"/>
                    <a:pt x="118277" y="120485"/>
                  </a:cubicBezTo>
                  <a:cubicBezTo>
                    <a:pt x="117993" y="120882"/>
                    <a:pt x="118085" y="121436"/>
                    <a:pt x="118480" y="121721"/>
                  </a:cubicBezTo>
                  <a:cubicBezTo>
                    <a:pt x="118632" y="121830"/>
                    <a:pt x="118811" y="121886"/>
                    <a:pt x="118994" y="121886"/>
                  </a:cubicBezTo>
                  <a:cubicBezTo>
                    <a:pt x="119042" y="121886"/>
                    <a:pt x="119091" y="121882"/>
                    <a:pt x="119139" y="121875"/>
                  </a:cubicBezTo>
                  <a:cubicBezTo>
                    <a:pt x="119372" y="121835"/>
                    <a:pt x="119577" y="121709"/>
                    <a:pt x="119715" y="121516"/>
                  </a:cubicBezTo>
                  <a:cubicBezTo>
                    <a:pt x="119999" y="121118"/>
                    <a:pt x="119907" y="120565"/>
                    <a:pt x="119511" y="120281"/>
                  </a:cubicBezTo>
                  <a:cubicBezTo>
                    <a:pt x="119357" y="120170"/>
                    <a:pt x="119179" y="120118"/>
                    <a:pt x="119002" y="120118"/>
                  </a:cubicBezTo>
                  <a:cubicBezTo>
                    <a:pt x="118929" y="120118"/>
                    <a:pt x="118856" y="120127"/>
                    <a:pt x="118785" y="120144"/>
                  </a:cubicBezTo>
                  <a:lnTo>
                    <a:pt x="113690" y="102933"/>
                  </a:lnTo>
                  <a:cubicBezTo>
                    <a:pt x="113856" y="102876"/>
                    <a:pt x="114009" y="102773"/>
                    <a:pt x="114121" y="102619"/>
                  </a:cubicBezTo>
                  <a:cubicBezTo>
                    <a:pt x="114405" y="102222"/>
                    <a:pt x="114313" y="101668"/>
                    <a:pt x="113917" y="101384"/>
                  </a:cubicBezTo>
                  <a:cubicBezTo>
                    <a:pt x="113762" y="101272"/>
                    <a:pt x="113582" y="101219"/>
                    <a:pt x="113404" y="101219"/>
                  </a:cubicBezTo>
                  <a:cubicBezTo>
                    <a:pt x="113177" y="101219"/>
                    <a:pt x="112951" y="101307"/>
                    <a:pt x="112782" y="101473"/>
                  </a:cubicBezTo>
                  <a:lnTo>
                    <a:pt x="88698" y="78130"/>
                  </a:lnTo>
                  <a:cubicBezTo>
                    <a:pt x="88756" y="78050"/>
                    <a:pt x="88793" y="77963"/>
                    <a:pt x="88820" y="77873"/>
                  </a:cubicBezTo>
                  <a:lnTo>
                    <a:pt x="104040" y="80436"/>
                  </a:lnTo>
                  <a:cubicBezTo>
                    <a:pt x="104042" y="80710"/>
                    <a:pt x="104168" y="80979"/>
                    <a:pt x="104406" y="81151"/>
                  </a:cubicBezTo>
                  <a:cubicBezTo>
                    <a:pt x="104559" y="81260"/>
                    <a:pt x="104736" y="81316"/>
                    <a:pt x="104920" y="81316"/>
                  </a:cubicBezTo>
                  <a:cubicBezTo>
                    <a:pt x="104968" y="81316"/>
                    <a:pt x="105019" y="81312"/>
                    <a:pt x="105067" y="81303"/>
                  </a:cubicBezTo>
                  <a:cubicBezTo>
                    <a:pt x="105299" y="81265"/>
                    <a:pt x="105503" y="81138"/>
                    <a:pt x="105641" y="80945"/>
                  </a:cubicBezTo>
                  <a:cubicBezTo>
                    <a:pt x="105673" y="80901"/>
                    <a:pt x="105700" y="80853"/>
                    <a:pt x="105722" y="80805"/>
                  </a:cubicBezTo>
                  <a:lnTo>
                    <a:pt x="125340" y="86830"/>
                  </a:lnTo>
                  <a:cubicBezTo>
                    <a:pt x="125298" y="87143"/>
                    <a:pt x="125422" y="87472"/>
                    <a:pt x="125697" y="87670"/>
                  </a:cubicBezTo>
                  <a:cubicBezTo>
                    <a:pt x="125850" y="87779"/>
                    <a:pt x="126027" y="87835"/>
                    <a:pt x="126212" y="87835"/>
                  </a:cubicBezTo>
                  <a:cubicBezTo>
                    <a:pt x="126260" y="87835"/>
                    <a:pt x="126310" y="87831"/>
                    <a:pt x="126358" y="87823"/>
                  </a:cubicBezTo>
                  <a:cubicBezTo>
                    <a:pt x="126590" y="87784"/>
                    <a:pt x="126795" y="87657"/>
                    <a:pt x="126932" y="87464"/>
                  </a:cubicBezTo>
                  <a:cubicBezTo>
                    <a:pt x="127070" y="87272"/>
                    <a:pt x="127125" y="87039"/>
                    <a:pt x="127086" y="86804"/>
                  </a:cubicBezTo>
                  <a:cubicBezTo>
                    <a:pt x="127048" y="86571"/>
                    <a:pt x="126920" y="86367"/>
                    <a:pt x="126728" y="86229"/>
                  </a:cubicBezTo>
                  <a:cubicBezTo>
                    <a:pt x="126572" y="86117"/>
                    <a:pt x="126392" y="86063"/>
                    <a:pt x="126213" y="86063"/>
                  </a:cubicBezTo>
                  <a:cubicBezTo>
                    <a:pt x="125937" y="86063"/>
                    <a:pt x="125665" y="86191"/>
                    <a:pt x="125492" y="86432"/>
                  </a:cubicBezTo>
                  <a:cubicBezTo>
                    <a:pt x="125454" y="86486"/>
                    <a:pt x="125423" y="86543"/>
                    <a:pt x="125399" y="86602"/>
                  </a:cubicBezTo>
                  <a:lnTo>
                    <a:pt x="105791" y="80580"/>
                  </a:lnTo>
                  <a:cubicBezTo>
                    <a:pt x="105808" y="80484"/>
                    <a:pt x="105812" y="80386"/>
                    <a:pt x="105795" y="80285"/>
                  </a:cubicBezTo>
                  <a:cubicBezTo>
                    <a:pt x="105757" y="80052"/>
                    <a:pt x="105629" y="79848"/>
                    <a:pt x="105437" y="79710"/>
                  </a:cubicBezTo>
                  <a:cubicBezTo>
                    <a:pt x="105283" y="79599"/>
                    <a:pt x="105105" y="79547"/>
                    <a:pt x="104928" y="79547"/>
                  </a:cubicBezTo>
                  <a:cubicBezTo>
                    <a:pt x="104839" y="79547"/>
                    <a:pt x="104751" y="79560"/>
                    <a:pt x="104666" y="79586"/>
                  </a:cubicBezTo>
                  <a:lnTo>
                    <a:pt x="91291" y="59370"/>
                  </a:lnTo>
                  <a:cubicBezTo>
                    <a:pt x="91351" y="59320"/>
                    <a:pt x="91408" y="59265"/>
                    <a:pt x="91454" y="59199"/>
                  </a:cubicBezTo>
                  <a:cubicBezTo>
                    <a:pt x="91612" y="58980"/>
                    <a:pt x="91650" y="58716"/>
                    <a:pt x="91591" y="58473"/>
                  </a:cubicBezTo>
                  <a:lnTo>
                    <a:pt x="121723" y="42022"/>
                  </a:lnTo>
                  <a:cubicBezTo>
                    <a:pt x="121773" y="42082"/>
                    <a:pt x="121827" y="42140"/>
                    <a:pt x="121893" y="42188"/>
                  </a:cubicBezTo>
                  <a:cubicBezTo>
                    <a:pt x="122049" y="42300"/>
                    <a:pt x="122229" y="42354"/>
                    <a:pt x="122408" y="42354"/>
                  </a:cubicBezTo>
                  <a:cubicBezTo>
                    <a:pt x="122508" y="42354"/>
                    <a:pt x="122608" y="42331"/>
                    <a:pt x="122702" y="42298"/>
                  </a:cubicBezTo>
                  <a:lnTo>
                    <a:pt x="143453" y="68738"/>
                  </a:lnTo>
                  <a:cubicBezTo>
                    <a:pt x="143438" y="68755"/>
                    <a:pt x="143422" y="68770"/>
                    <a:pt x="143408" y="68787"/>
                  </a:cubicBezTo>
                  <a:cubicBezTo>
                    <a:pt x="143123" y="69184"/>
                    <a:pt x="143215" y="69738"/>
                    <a:pt x="143613" y="70023"/>
                  </a:cubicBezTo>
                  <a:cubicBezTo>
                    <a:pt x="143769" y="70135"/>
                    <a:pt x="143948" y="70188"/>
                    <a:pt x="144127" y="70188"/>
                  </a:cubicBezTo>
                  <a:cubicBezTo>
                    <a:pt x="144155" y="70188"/>
                    <a:pt x="144182" y="70181"/>
                    <a:pt x="144210" y="70179"/>
                  </a:cubicBezTo>
                  <a:lnTo>
                    <a:pt x="150276" y="95191"/>
                  </a:lnTo>
                  <a:cubicBezTo>
                    <a:pt x="150132" y="95254"/>
                    <a:pt x="150005" y="95352"/>
                    <a:pt x="149911" y="95484"/>
                  </a:cubicBezTo>
                  <a:cubicBezTo>
                    <a:pt x="149774" y="95676"/>
                    <a:pt x="149718" y="95910"/>
                    <a:pt x="149758" y="96144"/>
                  </a:cubicBezTo>
                  <a:cubicBezTo>
                    <a:pt x="149796" y="96377"/>
                    <a:pt x="149923" y="96581"/>
                    <a:pt x="150116" y="96719"/>
                  </a:cubicBezTo>
                  <a:cubicBezTo>
                    <a:pt x="150272" y="96832"/>
                    <a:pt x="150451" y="96885"/>
                    <a:pt x="150630" y="96885"/>
                  </a:cubicBezTo>
                  <a:cubicBezTo>
                    <a:pt x="150905" y="96885"/>
                    <a:pt x="151178" y="96757"/>
                    <a:pt x="151351" y="96516"/>
                  </a:cubicBezTo>
                  <a:cubicBezTo>
                    <a:pt x="151633" y="96119"/>
                    <a:pt x="151542" y="95564"/>
                    <a:pt x="151145" y="95281"/>
                  </a:cubicBezTo>
                  <a:cubicBezTo>
                    <a:pt x="150994" y="95171"/>
                    <a:pt x="150817" y="95116"/>
                    <a:pt x="150635" y="95116"/>
                  </a:cubicBezTo>
                  <a:cubicBezTo>
                    <a:pt x="150591" y="95116"/>
                    <a:pt x="150546" y="95119"/>
                    <a:pt x="150501" y="95126"/>
                  </a:cubicBezTo>
                  <a:lnTo>
                    <a:pt x="144439" y="70126"/>
                  </a:lnTo>
                  <a:cubicBezTo>
                    <a:pt x="144598" y="70068"/>
                    <a:pt x="144742" y="69967"/>
                    <a:pt x="144848" y="69819"/>
                  </a:cubicBezTo>
                  <a:cubicBezTo>
                    <a:pt x="145133" y="69422"/>
                    <a:pt x="145041" y="68869"/>
                    <a:pt x="144643" y="68584"/>
                  </a:cubicBezTo>
                  <a:cubicBezTo>
                    <a:pt x="144489" y="68473"/>
                    <a:pt x="144310" y="68419"/>
                    <a:pt x="144133" y="68419"/>
                  </a:cubicBezTo>
                  <a:cubicBezTo>
                    <a:pt x="143954" y="68419"/>
                    <a:pt x="143776" y="68474"/>
                    <a:pt x="143625" y="68579"/>
                  </a:cubicBezTo>
                  <a:lnTo>
                    <a:pt x="122923" y="42187"/>
                  </a:lnTo>
                  <a:cubicBezTo>
                    <a:pt x="123003" y="42130"/>
                    <a:pt x="123078" y="42066"/>
                    <a:pt x="123137" y="41982"/>
                  </a:cubicBezTo>
                  <a:cubicBezTo>
                    <a:pt x="123422" y="41585"/>
                    <a:pt x="123330" y="41031"/>
                    <a:pt x="122934" y="40747"/>
                  </a:cubicBezTo>
                  <a:cubicBezTo>
                    <a:pt x="122782" y="40638"/>
                    <a:pt x="122603" y="40581"/>
                    <a:pt x="122419" y="40581"/>
                  </a:cubicBezTo>
                  <a:cubicBezTo>
                    <a:pt x="122371" y="40581"/>
                    <a:pt x="122322" y="40585"/>
                    <a:pt x="122273" y="40593"/>
                  </a:cubicBezTo>
                  <a:cubicBezTo>
                    <a:pt x="122040" y="40632"/>
                    <a:pt x="121837" y="40759"/>
                    <a:pt x="121699" y="40952"/>
                  </a:cubicBezTo>
                  <a:cubicBezTo>
                    <a:pt x="121684" y="40972"/>
                    <a:pt x="121674" y="40993"/>
                    <a:pt x="121662" y="41015"/>
                  </a:cubicBezTo>
                  <a:lnTo>
                    <a:pt x="88927" y="19118"/>
                  </a:lnTo>
                  <a:cubicBezTo>
                    <a:pt x="89200" y="18723"/>
                    <a:pt x="89106" y="18178"/>
                    <a:pt x="88714" y="17898"/>
                  </a:cubicBezTo>
                  <a:cubicBezTo>
                    <a:pt x="88558" y="17786"/>
                    <a:pt x="88378" y="17733"/>
                    <a:pt x="88200" y="17733"/>
                  </a:cubicBezTo>
                  <a:cubicBezTo>
                    <a:pt x="87924" y="17733"/>
                    <a:pt x="87652" y="17861"/>
                    <a:pt x="87479" y="18101"/>
                  </a:cubicBezTo>
                  <a:cubicBezTo>
                    <a:pt x="87463" y="18124"/>
                    <a:pt x="87452" y="18149"/>
                    <a:pt x="87437" y="18172"/>
                  </a:cubicBezTo>
                  <a:lnTo>
                    <a:pt x="59626" y="948"/>
                  </a:lnTo>
                  <a:cubicBezTo>
                    <a:pt x="59646" y="651"/>
                    <a:pt x="59520" y="351"/>
                    <a:pt x="59262" y="166"/>
                  </a:cubicBezTo>
                  <a:cubicBezTo>
                    <a:pt x="59111" y="58"/>
                    <a:pt x="58932" y="0"/>
                    <a:pt x="58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1522650" y="3538750"/>
              <a:ext cx="2417375" cy="1058350"/>
            </a:xfrm>
            <a:custGeom>
              <a:rect b="b" l="l" r="r" t="t"/>
              <a:pathLst>
                <a:path extrusionOk="0" h="42334" w="96695">
                  <a:moveTo>
                    <a:pt x="1008" y="1"/>
                  </a:moveTo>
                  <a:cubicBezTo>
                    <a:pt x="960" y="1"/>
                    <a:pt x="911" y="5"/>
                    <a:pt x="862" y="13"/>
                  </a:cubicBezTo>
                  <a:cubicBezTo>
                    <a:pt x="628" y="51"/>
                    <a:pt x="424" y="179"/>
                    <a:pt x="285" y="371"/>
                  </a:cubicBezTo>
                  <a:cubicBezTo>
                    <a:pt x="1" y="768"/>
                    <a:pt x="93" y="1321"/>
                    <a:pt x="489" y="1607"/>
                  </a:cubicBezTo>
                  <a:cubicBezTo>
                    <a:pt x="641" y="1716"/>
                    <a:pt x="819" y="1772"/>
                    <a:pt x="1002" y="1772"/>
                  </a:cubicBezTo>
                  <a:cubicBezTo>
                    <a:pt x="1050" y="1772"/>
                    <a:pt x="1100" y="1768"/>
                    <a:pt x="1148" y="1760"/>
                  </a:cubicBezTo>
                  <a:cubicBezTo>
                    <a:pt x="1382" y="1721"/>
                    <a:pt x="1585" y="1594"/>
                    <a:pt x="1724" y="1401"/>
                  </a:cubicBezTo>
                  <a:cubicBezTo>
                    <a:pt x="1775" y="1331"/>
                    <a:pt x="1812" y="1251"/>
                    <a:pt x="1839" y="1170"/>
                  </a:cubicBezTo>
                  <a:lnTo>
                    <a:pt x="49478" y="20273"/>
                  </a:lnTo>
                  <a:cubicBezTo>
                    <a:pt x="49259" y="20661"/>
                    <a:pt x="49358" y="21161"/>
                    <a:pt x="49729" y="21426"/>
                  </a:cubicBezTo>
                  <a:cubicBezTo>
                    <a:pt x="49886" y="21538"/>
                    <a:pt x="50065" y="21592"/>
                    <a:pt x="50244" y="21592"/>
                  </a:cubicBezTo>
                  <a:cubicBezTo>
                    <a:pt x="50520" y="21592"/>
                    <a:pt x="50792" y="21463"/>
                    <a:pt x="50965" y="21223"/>
                  </a:cubicBezTo>
                  <a:cubicBezTo>
                    <a:pt x="50983" y="21196"/>
                    <a:pt x="50997" y="21168"/>
                    <a:pt x="51011" y="21141"/>
                  </a:cubicBezTo>
                  <a:lnTo>
                    <a:pt x="70453" y="38632"/>
                  </a:lnTo>
                  <a:cubicBezTo>
                    <a:pt x="70320" y="38824"/>
                    <a:pt x="70266" y="39053"/>
                    <a:pt x="70304" y="39285"/>
                  </a:cubicBezTo>
                  <a:cubicBezTo>
                    <a:pt x="70342" y="39518"/>
                    <a:pt x="70469" y="39722"/>
                    <a:pt x="70662" y="39860"/>
                  </a:cubicBezTo>
                  <a:cubicBezTo>
                    <a:pt x="70818" y="39972"/>
                    <a:pt x="70998" y="40026"/>
                    <a:pt x="71176" y="40026"/>
                  </a:cubicBezTo>
                  <a:cubicBezTo>
                    <a:pt x="71452" y="40026"/>
                    <a:pt x="71725" y="39897"/>
                    <a:pt x="71897" y="39657"/>
                  </a:cubicBezTo>
                  <a:cubicBezTo>
                    <a:pt x="71957" y="39572"/>
                    <a:pt x="71998" y="39480"/>
                    <a:pt x="72025" y="39385"/>
                  </a:cubicBezTo>
                  <a:lnTo>
                    <a:pt x="94903" y="41502"/>
                  </a:lnTo>
                  <a:cubicBezTo>
                    <a:pt x="94919" y="41758"/>
                    <a:pt x="95040" y="42007"/>
                    <a:pt x="95266" y="42168"/>
                  </a:cubicBezTo>
                  <a:cubicBezTo>
                    <a:pt x="95423" y="42280"/>
                    <a:pt x="95601" y="42334"/>
                    <a:pt x="95781" y="42334"/>
                  </a:cubicBezTo>
                  <a:cubicBezTo>
                    <a:pt x="96056" y="42334"/>
                    <a:pt x="96329" y="42206"/>
                    <a:pt x="96502" y="41965"/>
                  </a:cubicBezTo>
                  <a:cubicBezTo>
                    <a:pt x="96639" y="41772"/>
                    <a:pt x="96694" y="41539"/>
                    <a:pt x="96655" y="41305"/>
                  </a:cubicBezTo>
                  <a:cubicBezTo>
                    <a:pt x="96620" y="41070"/>
                    <a:pt x="96493" y="40865"/>
                    <a:pt x="96301" y="40727"/>
                  </a:cubicBezTo>
                  <a:cubicBezTo>
                    <a:pt x="96148" y="40618"/>
                    <a:pt x="95971" y="40561"/>
                    <a:pt x="95788" y="40561"/>
                  </a:cubicBezTo>
                  <a:cubicBezTo>
                    <a:pt x="95739" y="40561"/>
                    <a:pt x="95690" y="40565"/>
                    <a:pt x="95641" y="40573"/>
                  </a:cubicBezTo>
                  <a:cubicBezTo>
                    <a:pt x="95408" y="40613"/>
                    <a:pt x="95203" y="40739"/>
                    <a:pt x="95065" y="40932"/>
                  </a:cubicBezTo>
                  <a:cubicBezTo>
                    <a:pt x="94993" y="41035"/>
                    <a:pt x="94944" y="41149"/>
                    <a:pt x="94920" y="41266"/>
                  </a:cubicBezTo>
                  <a:lnTo>
                    <a:pt x="72064" y="39153"/>
                  </a:lnTo>
                  <a:cubicBezTo>
                    <a:pt x="72068" y="38873"/>
                    <a:pt x="71940" y="38595"/>
                    <a:pt x="71697" y="38420"/>
                  </a:cubicBezTo>
                  <a:cubicBezTo>
                    <a:pt x="71545" y="38311"/>
                    <a:pt x="71367" y="38254"/>
                    <a:pt x="71183" y="38254"/>
                  </a:cubicBezTo>
                  <a:cubicBezTo>
                    <a:pt x="71134" y="38254"/>
                    <a:pt x="71085" y="38258"/>
                    <a:pt x="71036" y="38266"/>
                  </a:cubicBezTo>
                  <a:cubicBezTo>
                    <a:pt x="70879" y="38292"/>
                    <a:pt x="70737" y="38361"/>
                    <a:pt x="70617" y="38461"/>
                  </a:cubicBezTo>
                  <a:lnTo>
                    <a:pt x="51109" y="20911"/>
                  </a:lnTo>
                  <a:cubicBezTo>
                    <a:pt x="51188" y="20572"/>
                    <a:pt x="51063" y="20203"/>
                    <a:pt x="50764" y="19988"/>
                  </a:cubicBezTo>
                  <a:cubicBezTo>
                    <a:pt x="50609" y="19877"/>
                    <a:pt x="50430" y="19824"/>
                    <a:pt x="50253" y="19824"/>
                  </a:cubicBezTo>
                  <a:cubicBezTo>
                    <a:pt x="50023" y="19824"/>
                    <a:pt x="49796" y="19913"/>
                    <a:pt x="49627" y="20080"/>
                  </a:cubicBezTo>
                  <a:lnTo>
                    <a:pt x="1890" y="937"/>
                  </a:lnTo>
                  <a:cubicBezTo>
                    <a:pt x="1894" y="873"/>
                    <a:pt x="1893" y="807"/>
                    <a:pt x="1881" y="741"/>
                  </a:cubicBezTo>
                  <a:cubicBezTo>
                    <a:pt x="1842" y="507"/>
                    <a:pt x="1715" y="304"/>
                    <a:pt x="1523" y="167"/>
                  </a:cubicBezTo>
                  <a:cubicBezTo>
                    <a:pt x="1371" y="58"/>
                    <a:pt x="1192" y="1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subTitle"/>
          </p:nvPr>
        </p:nvSpPr>
        <p:spPr>
          <a:xfrm>
            <a:off x="4911639" y="2679824"/>
            <a:ext cx="2424300" cy="15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2" type="subTitle"/>
          </p:nvPr>
        </p:nvSpPr>
        <p:spPr>
          <a:xfrm>
            <a:off x="1808050" y="2679824"/>
            <a:ext cx="2424300" cy="15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3" type="subTitle"/>
          </p:nvPr>
        </p:nvSpPr>
        <p:spPr>
          <a:xfrm>
            <a:off x="1808050" y="2244217"/>
            <a:ext cx="2424300" cy="44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4" type="subTitle"/>
          </p:nvPr>
        </p:nvSpPr>
        <p:spPr>
          <a:xfrm>
            <a:off x="4911639" y="2244217"/>
            <a:ext cx="2424300" cy="44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grpSp>
        <p:nvGrpSpPr>
          <p:cNvPr id="31" name="Google Shape;31;p5"/>
          <p:cNvGrpSpPr/>
          <p:nvPr/>
        </p:nvGrpSpPr>
        <p:grpSpPr>
          <a:xfrm>
            <a:off x="0" y="4"/>
            <a:ext cx="9144004" cy="5143496"/>
            <a:chOff x="0" y="4"/>
            <a:chExt cx="9144004" cy="5143496"/>
          </a:xfrm>
        </p:grpSpPr>
        <p:pic>
          <p:nvPicPr>
            <p:cNvPr id="32" name="Google Shape;32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5400000">
              <a:off x="-564975" y="1487975"/>
              <a:ext cx="4220500" cy="3090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3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5400000">
              <a:off x="6335799" y="-429125"/>
              <a:ext cx="2379077" cy="323733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" name="Google Shape;34;p5"/>
          <p:cNvGrpSpPr/>
          <p:nvPr/>
        </p:nvGrpSpPr>
        <p:grpSpPr>
          <a:xfrm flipH="1" rot="-10539848">
            <a:off x="6108563" y="4049075"/>
            <a:ext cx="4573901" cy="3479217"/>
            <a:chOff x="1522650" y="1117750"/>
            <a:chExt cx="4574075" cy="3479350"/>
          </a:xfrm>
        </p:grpSpPr>
        <p:sp>
          <p:nvSpPr>
            <p:cNvPr id="35" name="Google Shape;35;p5"/>
            <p:cNvSpPr/>
            <p:nvPr/>
          </p:nvSpPr>
          <p:spPr>
            <a:xfrm>
              <a:off x="2305900" y="1117750"/>
              <a:ext cx="3790825" cy="3217100"/>
            </a:xfrm>
            <a:custGeom>
              <a:rect b="b" l="l" r="r" t="t"/>
              <a:pathLst>
                <a:path extrusionOk="0" h="128684" w="151633">
                  <a:moveTo>
                    <a:pt x="59573" y="1190"/>
                  </a:moveTo>
                  <a:lnTo>
                    <a:pt x="87345" y="18391"/>
                  </a:lnTo>
                  <a:cubicBezTo>
                    <a:pt x="87254" y="18737"/>
                    <a:pt x="87376" y="19117"/>
                    <a:pt x="87682" y="19337"/>
                  </a:cubicBezTo>
                  <a:cubicBezTo>
                    <a:pt x="87712" y="19358"/>
                    <a:pt x="87742" y="19374"/>
                    <a:pt x="87773" y="19391"/>
                  </a:cubicBezTo>
                  <a:lnTo>
                    <a:pt x="73089" y="35287"/>
                  </a:lnTo>
                  <a:cubicBezTo>
                    <a:pt x="73041" y="35228"/>
                    <a:pt x="72987" y="35173"/>
                    <a:pt x="72923" y="35127"/>
                  </a:cubicBezTo>
                  <a:cubicBezTo>
                    <a:pt x="72772" y="35017"/>
                    <a:pt x="72594" y="34961"/>
                    <a:pt x="72410" y="34961"/>
                  </a:cubicBezTo>
                  <a:cubicBezTo>
                    <a:pt x="72364" y="34961"/>
                    <a:pt x="72317" y="34964"/>
                    <a:pt x="72269" y="34972"/>
                  </a:cubicBezTo>
                  <a:lnTo>
                    <a:pt x="59361" y="1513"/>
                  </a:lnTo>
                  <a:cubicBezTo>
                    <a:pt x="59397" y="1478"/>
                    <a:pt x="59435" y="1443"/>
                    <a:pt x="59466" y="1400"/>
                  </a:cubicBezTo>
                  <a:cubicBezTo>
                    <a:pt x="59513" y="1335"/>
                    <a:pt x="59546" y="1262"/>
                    <a:pt x="59573" y="1190"/>
                  </a:cubicBezTo>
                  <a:close/>
                  <a:moveTo>
                    <a:pt x="57905" y="1155"/>
                  </a:moveTo>
                  <a:cubicBezTo>
                    <a:pt x="57962" y="1330"/>
                    <a:pt x="58069" y="1490"/>
                    <a:pt x="58229" y="1604"/>
                  </a:cubicBezTo>
                  <a:cubicBezTo>
                    <a:pt x="58385" y="1716"/>
                    <a:pt x="58564" y="1770"/>
                    <a:pt x="58744" y="1770"/>
                  </a:cubicBezTo>
                  <a:cubicBezTo>
                    <a:pt x="58890" y="1770"/>
                    <a:pt x="59035" y="1731"/>
                    <a:pt x="59165" y="1661"/>
                  </a:cubicBezTo>
                  <a:lnTo>
                    <a:pt x="72044" y="35042"/>
                  </a:lnTo>
                  <a:cubicBezTo>
                    <a:pt x="71907" y="35103"/>
                    <a:pt x="71787" y="35197"/>
                    <a:pt x="71696" y="35320"/>
                  </a:cubicBezTo>
                  <a:lnTo>
                    <a:pt x="34939" y="10633"/>
                  </a:lnTo>
                  <a:cubicBezTo>
                    <a:pt x="34967" y="10533"/>
                    <a:pt x="34978" y="10431"/>
                    <a:pt x="34971" y="10330"/>
                  </a:cubicBezTo>
                  <a:lnTo>
                    <a:pt x="57905" y="1155"/>
                  </a:lnTo>
                  <a:close/>
                  <a:moveTo>
                    <a:pt x="34896" y="10886"/>
                  </a:moveTo>
                  <a:lnTo>
                    <a:pt x="71585" y="35528"/>
                  </a:lnTo>
                  <a:cubicBezTo>
                    <a:pt x="71451" y="35873"/>
                    <a:pt x="71547" y="36273"/>
                    <a:pt x="71839" y="36520"/>
                  </a:cubicBezTo>
                  <a:lnTo>
                    <a:pt x="61150" y="46075"/>
                  </a:lnTo>
                  <a:cubicBezTo>
                    <a:pt x="61131" y="46059"/>
                    <a:pt x="61114" y="46040"/>
                    <a:pt x="61092" y="46024"/>
                  </a:cubicBezTo>
                  <a:cubicBezTo>
                    <a:pt x="60938" y="45913"/>
                    <a:pt x="60760" y="45860"/>
                    <a:pt x="60583" y="45860"/>
                  </a:cubicBezTo>
                  <a:cubicBezTo>
                    <a:pt x="60438" y="45860"/>
                    <a:pt x="60294" y="45896"/>
                    <a:pt x="60165" y="45964"/>
                  </a:cubicBezTo>
                  <a:lnTo>
                    <a:pt x="34896" y="10886"/>
                  </a:lnTo>
                  <a:close/>
                  <a:moveTo>
                    <a:pt x="88012" y="19481"/>
                  </a:moveTo>
                  <a:cubicBezTo>
                    <a:pt x="88073" y="19495"/>
                    <a:pt x="88135" y="19503"/>
                    <a:pt x="88199" y="19503"/>
                  </a:cubicBezTo>
                  <a:cubicBezTo>
                    <a:pt x="88236" y="19503"/>
                    <a:pt x="88270" y="19496"/>
                    <a:pt x="88308" y="19491"/>
                  </a:cubicBezTo>
                  <a:lnTo>
                    <a:pt x="90601" y="57808"/>
                  </a:lnTo>
                  <a:cubicBezTo>
                    <a:pt x="90477" y="57828"/>
                    <a:pt x="90359" y="57878"/>
                    <a:pt x="90253" y="57948"/>
                  </a:cubicBezTo>
                  <a:lnTo>
                    <a:pt x="73040" y="36456"/>
                  </a:lnTo>
                  <a:cubicBezTo>
                    <a:pt x="73069" y="36426"/>
                    <a:pt x="73102" y="36397"/>
                    <a:pt x="73126" y="36363"/>
                  </a:cubicBezTo>
                  <a:cubicBezTo>
                    <a:pt x="73264" y="36171"/>
                    <a:pt x="73319" y="35936"/>
                    <a:pt x="73280" y="35702"/>
                  </a:cubicBezTo>
                  <a:cubicBezTo>
                    <a:pt x="73268" y="35629"/>
                    <a:pt x="73244" y="35561"/>
                    <a:pt x="73216" y="35494"/>
                  </a:cubicBezTo>
                  <a:lnTo>
                    <a:pt x="88012" y="19481"/>
                  </a:lnTo>
                  <a:close/>
                  <a:moveTo>
                    <a:pt x="88769" y="19295"/>
                  </a:moveTo>
                  <a:lnTo>
                    <a:pt x="121569" y="41232"/>
                  </a:lnTo>
                  <a:cubicBezTo>
                    <a:pt x="121516" y="41429"/>
                    <a:pt x="121532" y="41636"/>
                    <a:pt x="121612" y="41820"/>
                  </a:cubicBezTo>
                  <a:lnTo>
                    <a:pt x="91516" y="58252"/>
                  </a:lnTo>
                  <a:cubicBezTo>
                    <a:pt x="91455" y="58141"/>
                    <a:pt x="91371" y="58040"/>
                    <a:pt x="91261" y="57962"/>
                  </a:cubicBezTo>
                  <a:cubicBezTo>
                    <a:pt x="91131" y="57868"/>
                    <a:pt x="90984" y="57820"/>
                    <a:pt x="90835" y="57804"/>
                  </a:cubicBezTo>
                  <a:lnTo>
                    <a:pt x="88539" y="19431"/>
                  </a:lnTo>
                  <a:cubicBezTo>
                    <a:pt x="88621" y="19396"/>
                    <a:pt x="88699" y="19354"/>
                    <a:pt x="88769" y="19295"/>
                  </a:cubicBezTo>
                  <a:close/>
                  <a:moveTo>
                    <a:pt x="72858" y="36603"/>
                  </a:moveTo>
                  <a:lnTo>
                    <a:pt x="90079" y="58104"/>
                  </a:lnTo>
                  <a:cubicBezTo>
                    <a:pt x="90062" y="58125"/>
                    <a:pt x="90041" y="58144"/>
                    <a:pt x="90025" y="58165"/>
                  </a:cubicBezTo>
                  <a:cubicBezTo>
                    <a:pt x="89989" y="58216"/>
                    <a:pt x="89960" y="58268"/>
                    <a:pt x="89936" y="58323"/>
                  </a:cubicBezTo>
                  <a:lnTo>
                    <a:pt x="61457" y="46818"/>
                  </a:lnTo>
                  <a:cubicBezTo>
                    <a:pt x="61473" y="46617"/>
                    <a:pt x="61422" y="46416"/>
                    <a:pt x="61307" y="46247"/>
                  </a:cubicBezTo>
                  <a:lnTo>
                    <a:pt x="72044" y="36651"/>
                  </a:lnTo>
                  <a:cubicBezTo>
                    <a:pt x="72160" y="36702"/>
                    <a:pt x="72283" y="36731"/>
                    <a:pt x="72406" y="36731"/>
                  </a:cubicBezTo>
                  <a:cubicBezTo>
                    <a:pt x="72565" y="36731"/>
                    <a:pt x="72719" y="36684"/>
                    <a:pt x="72858" y="36603"/>
                  </a:cubicBezTo>
                  <a:close/>
                  <a:moveTo>
                    <a:pt x="29406" y="22188"/>
                  </a:moveTo>
                  <a:lnTo>
                    <a:pt x="59857" y="46227"/>
                  </a:lnTo>
                  <a:cubicBezTo>
                    <a:pt x="59573" y="46625"/>
                    <a:pt x="59665" y="47178"/>
                    <a:pt x="60061" y="47462"/>
                  </a:cubicBezTo>
                  <a:cubicBezTo>
                    <a:pt x="60098" y="47488"/>
                    <a:pt x="60135" y="47509"/>
                    <a:pt x="60173" y="47529"/>
                  </a:cubicBezTo>
                  <a:lnTo>
                    <a:pt x="58655" y="58545"/>
                  </a:lnTo>
                  <a:cubicBezTo>
                    <a:pt x="58595" y="58532"/>
                    <a:pt x="58534" y="58525"/>
                    <a:pt x="58473" y="58525"/>
                  </a:cubicBezTo>
                  <a:cubicBezTo>
                    <a:pt x="58354" y="58525"/>
                    <a:pt x="58236" y="58550"/>
                    <a:pt x="58125" y="58596"/>
                  </a:cubicBezTo>
                  <a:lnTo>
                    <a:pt x="29406" y="22188"/>
                  </a:lnTo>
                  <a:close/>
                  <a:moveTo>
                    <a:pt x="16326" y="26247"/>
                  </a:moveTo>
                  <a:lnTo>
                    <a:pt x="57750" y="58893"/>
                  </a:lnTo>
                  <a:cubicBezTo>
                    <a:pt x="57750" y="58894"/>
                    <a:pt x="57749" y="58894"/>
                    <a:pt x="57748" y="58895"/>
                  </a:cubicBezTo>
                  <a:cubicBezTo>
                    <a:pt x="57632" y="59054"/>
                    <a:pt x="57582" y="59240"/>
                    <a:pt x="57584" y="59421"/>
                  </a:cubicBezTo>
                  <a:lnTo>
                    <a:pt x="33209" y="61477"/>
                  </a:lnTo>
                  <a:cubicBezTo>
                    <a:pt x="33171" y="61253"/>
                    <a:pt x="33049" y="61044"/>
                    <a:pt x="32851" y="60900"/>
                  </a:cubicBezTo>
                  <a:cubicBezTo>
                    <a:pt x="32696" y="60788"/>
                    <a:pt x="32515" y="60735"/>
                    <a:pt x="32336" y="60735"/>
                  </a:cubicBezTo>
                  <a:cubicBezTo>
                    <a:pt x="32231" y="60735"/>
                    <a:pt x="32126" y="60753"/>
                    <a:pt x="32028" y="60789"/>
                  </a:cubicBezTo>
                  <a:lnTo>
                    <a:pt x="16086" y="26436"/>
                  </a:lnTo>
                  <a:cubicBezTo>
                    <a:pt x="16176" y="26387"/>
                    <a:pt x="16257" y="26325"/>
                    <a:pt x="16326" y="26247"/>
                  </a:cubicBezTo>
                  <a:close/>
                  <a:moveTo>
                    <a:pt x="57622" y="59652"/>
                  </a:moveTo>
                  <a:cubicBezTo>
                    <a:pt x="57674" y="59839"/>
                    <a:pt x="57783" y="60008"/>
                    <a:pt x="57952" y="60129"/>
                  </a:cubicBezTo>
                  <a:cubicBezTo>
                    <a:pt x="58054" y="60201"/>
                    <a:pt x="58165" y="60247"/>
                    <a:pt x="58279" y="60272"/>
                  </a:cubicBezTo>
                  <a:lnTo>
                    <a:pt x="55785" y="68604"/>
                  </a:lnTo>
                  <a:cubicBezTo>
                    <a:pt x="55759" y="68602"/>
                    <a:pt x="55732" y="68601"/>
                    <a:pt x="55705" y="68601"/>
                  </a:cubicBezTo>
                  <a:cubicBezTo>
                    <a:pt x="55430" y="68601"/>
                    <a:pt x="55160" y="68726"/>
                    <a:pt x="54987" y="68966"/>
                  </a:cubicBezTo>
                  <a:cubicBezTo>
                    <a:pt x="54939" y="69034"/>
                    <a:pt x="54905" y="69108"/>
                    <a:pt x="54878" y="69182"/>
                  </a:cubicBezTo>
                  <a:lnTo>
                    <a:pt x="33192" y="61843"/>
                  </a:lnTo>
                  <a:cubicBezTo>
                    <a:pt x="33203" y="61799"/>
                    <a:pt x="33210" y="61755"/>
                    <a:pt x="33214" y="61709"/>
                  </a:cubicBezTo>
                  <a:lnTo>
                    <a:pt x="57622" y="59652"/>
                  </a:lnTo>
                  <a:close/>
                  <a:moveTo>
                    <a:pt x="61404" y="47049"/>
                  </a:moveTo>
                  <a:lnTo>
                    <a:pt x="89872" y="58550"/>
                  </a:lnTo>
                  <a:cubicBezTo>
                    <a:pt x="89825" y="58868"/>
                    <a:pt x="89949" y="59201"/>
                    <a:pt x="90228" y="59401"/>
                  </a:cubicBezTo>
                  <a:cubicBezTo>
                    <a:pt x="90327" y="59471"/>
                    <a:pt x="90435" y="59515"/>
                    <a:pt x="90546" y="59541"/>
                  </a:cubicBezTo>
                  <a:lnTo>
                    <a:pt x="88027" y="76730"/>
                  </a:lnTo>
                  <a:cubicBezTo>
                    <a:pt x="88011" y="76729"/>
                    <a:pt x="87994" y="76729"/>
                    <a:pt x="87977" y="76729"/>
                  </a:cubicBezTo>
                  <a:cubicBezTo>
                    <a:pt x="87931" y="76729"/>
                    <a:pt x="87884" y="76732"/>
                    <a:pt x="87837" y="76740"/>
                  </a:cubicBezTo>
                  <a:cubicBezTo>
                    <a:pt x="87715" y="76760"/>
                    <a:pt x="87603" y="76805"/>
                    <a:pt x="87501" y="76869"/>
                  </a:cubicBezTo>
                  <a:lnTo>
                    <a:pt x="61265" y="47294"/>
                  </a:lnTo>
                  <a:cubicBezTo>
                    <a:pt x="61275" y="47282"/>
                    <a:pt x="61288" y="47273"/>
                    <a:pt x="61297" y="47259"/>
                  </a:cubicBezTo>
                  <a:cubicBezTo>
                    <a:pt x="61344" y="47194"/>
                    <a:pt x="61377" y="47123"/>
                    <a:pt x="61404" y="47049"/>
                  </a:cubicBezTo>
                  <a:close/>
                  <a:moveTo>
                    <a:pt x="61096" y="47455"/>
                  </a:moveTo>
                  <a:lnTo>
                    <a:pt x="87328" y="77024"/>
                  </a:lnTo>
                  <a:cubicBezTo>
                    <a:pt x="87322" y="77033"/>
                    <a:pt x="87314" y="77039"/>
                    <a:pt x="87308" y="77047"/>
                  </a:cubicBezTo>
                  <a:lnTo>
                    <a:pt x="59297" y="59712"/>
                  </a:lnTo>
                  <a:cubicBezTo>
                    <a:pt x="59429" y="59348"/>
                    <a:pt x="59315" y="58926"/>
                    <a:pt x="58985" y="58689"/>
                  </a:cubicBezTo>
                  <a:cubicBezTo>
                    <a:pt x="58952" y="58665"/>
                    <a:pt x="58916" y="58648"/>
                    <a:pt x="58882" y="58628"/>
                  </a:cubicBezTo>
                  <a:lnTo>
                    <a:pt x="60400" y="47607"/>
                  </a:lnTo>
                  <a:cubicBezTo>
                    <a:pt x="60459" y="47619"/>
                    <a:pt x="60519" y="47627"/>
                    <a:pt x="60578" y="47627"/>
                  </a:cubicBezTo>
                  <a:cubicBezTo>
                    <a:pt x="60762" y="47627"/>
                    <a:pt x="60943" y="47564"/>
                    <a:pt x="61096" y="47455"/>
                  </a:cubicBezTo>
                  <a:close/>
                  <a:moveTo>
                    <a:pt x="59189" y="59922"/>
                  </a:moveTo>
                  <a:lnTo>
                    <a:pt x="87178" y="77244"/>
                  </a:lnTo>
                  <a:cubicBezTo>
                    <a:pt x="87172" y="77259"/>
                    <a:pt x="87166" y="77275"/>
                    <a:pt x="87161" y="77291"/>
                  </a:cubicBezTo>
                  <a:lnTo>
                    <a:pt x="56571" y="69673"/>
                  </a:lnTo>
                  <a:cubicBezTo>
                    <a:pt x="56646" y="69338"/>
                    <a:pt x="56520" y="68976"/>
                    <a:pt x="56224" y="68763"/>
                  </a:cubicBezTo>
                  <a:cubicBezTo>
                    <a:pt x="56157" y="68717"/>
                    <a:pt x="56087" y="68682"/>
                    <a:pt x="56015" y="68656"/>
                  </a:cubicBezTo>
                  <a:lnTo>
                    <a:pt x="58519" y="60290"/>
                  </a:lnTo>
                  <a:cubicBezTo>
                    <a:pt x="58777" y="60275"/>
                    <a:pt x="59025" y="60152"/>
                    <a:pt x="59188" y="59926"/>
                  </a:cubicBezTo>
                  <a:cubicBezTo>
                    <a:pt x="59189" y="59924"/>
                    <a:pt x="59189" y="59923"/>
                    <a:pt x="59189" y="59922"/>
                  </a:cubicBezTo>
                  <a:close/>
                  <a:moveTo>
                    <a:pt x="6382" y="54567"/>
                  </a:moveTo>
                  <a:lnTo>
                    <a:pt x="31456" y="61554"/>
                  </a:lnTo>
                  <a:cubicBezTo>
                    <a:pt x="31440" y="61772"/>
                    <a:pt x="31506" y="61990"/>
                    <a:pt x="31643" y="62166"/>
                  </a:cubicBezTo>
                  <a:lnTo>
                    <a:pt x="15546" y="78173"/>
                  </a:lnTo>
                  <a:cubicBezTo>
                    <a:pt x="15506" y="78130"/>
                    <a:pt x="15461" y="78092"/>
                    <a:pt x="15414" y="78055"/>
                  </a:cubicBezTo>
                  <a:cubicBezTo>
                    <a:pt x="15260" y="77944"/>
                    <a:pt x="15081" y="77892"/>
                    <a:pt x="14905" y="77892"/>
                  </a:cubicBezTo>
                  <a:cubicBezTo>
                    <a:pt x="14826" y="77892"/>
                    <a:pt x="14747" y="77902"/>
                    <a:pt x="14671" y="77923"/>
                  </a:cubicBezTo>
                  <a:lnTo>
                    <a:pt x="6061" y="55104"/>
                  </a:lnTo>
                  <a:cubicBezTo>
                    <a:pt x="6125" y="55054"/>
                    <a:pt x="6183" y="54997"/>
                    <a:pt x="6233" y="54928"/>
                  </a:cubicBezTo>
                  <a:cubicBezTo>
                    <a:pt x="6313" y="54818"/>
                    <a:pt x="6360" y="54692"/>
                    <a:pt x="6382" y="54567"/>
                  </a:cubicBezTo>
                  <a:close/>
                  <a:moveTo>
                    <a:pt x="91099" y="59489"/>
                  </a:moveTo>
                  <a:lnTo>
                    <a:pt x="104457" y="79682"/>
                  </a:lnTo>
                  <a:cubicBezTo>
                    <a:pt x="104363" y="79741"/>
                    <a:pt x="104277" y="79819"/>
                    <a:pt x="104210" y="79913"/>
                  </a:cubicBezTo>
                  <a:cubicBezTo>
                    <a:pt x="104146" y="80003"/>
                    <a:pt x="104103" y="80102"/>
                    <a:pt x="104076" y="80204"/>
                  </a:cubicBezTo>
                  <a:lnTo>
                    <a:pt x="88866" y="77650"/>
                  </a:lnTo>
                  <a:cubicBezTo>
                    <a:pt x="88877" y="77362"/>
                    <a:pt x="88749" y="77075"/>
                    <a:pt x="88499" y="76896"/>
                  </a:cubicBezTo>
                  <a:cubicBezTo>
                    <a:pt x="88425" y="76842"/>
                    <a:pt x="88344" y="76806"/>
                    <a:pt x="88260" y="76778"/>
                  </a:cubicBezTo>
                  <a:lnTo>
                    <a:pt x="90783" y="59563"/>
                  </a:lnTo>
                  <a:cubicBezTo>
                    <a:pt x="90892" y="59558"/>
                    <a:pt x="90999" y="59534"/>
                    <a:pt x="91099" y="59489"/>
                  </a:cubicBezTo>
                  <a:close/>
                  <a:moveTo>
                    <a:pt x="33100" y="62061"/>
                  </a:moveTo>
                  <a:lnTo>
                    <a:pt x="54828" y="69413"/>
                  </a:lnTo>
                  <a:cubicBezTo>
                    <a:pt x="54804" y="69712"/>
                    <a:pt x="54931" y="70016"/>
                    <a:pt x="55192" y="70201"/>
                  </a:cubicBezTo>
                  <a:cubicBezTo>
                    <a:pt x="55275" y="70262"/>
                    <a:pt x="55369" y="70305"/>
                    <a:pt x="55466" y="70333"/>
                  </a:cubicBezTo>
                  <a:lnTo>
                    <a:pt x="54144" y="97291"/>
                  </a:lnTo>
                  <a:cubicBezTo>
                    <a:pt x="54112" y="97293"/>
                    <a:pt x="54080" y="97293"/>
                    <a:pt x="54049" y="97298"/>
                  </a:cubicBezTo>
                  <a:cubicBezTo>
                    <a:pt x="53964" y="97313"/>
                    <a:pt x="53885" y="97342"/>
                    <a:pt x="53809" y="97378"/>
                  </a:cubicBezTo>
                  <a:lnTo>
                    <a:pt x="32845" y="62338"/>
                  </a:lnTo>
                  <a:cubicBezTo>
                    <a:pt x="32924" y="62281"/>
                    <a:pt x="32998" y="62217"/>
                    <a:pt x="33057" y="62136"/>
                  </a:cubicBezTo>
                  <a:cubicBezTo>
                    <a:pt x="33074" y="62112"/>
                    <a:pt x="33085" y="62086"/>
                    <a:pt x="33100" y="62061"/>
                  </a:cubicBezTo>
                  <a:close/>
                  <a:moveTo>
                    <a:pt x="56487" y="69893"/>
                  </a:moveTo>
                  <a:lnTo>
                    <a:pt x="87105" y="77517"/>
                  </a:lnTo>
                  <a:cubicBezTo>
                    <a:pt x="87088" y="77681"/>
                    <a:pt x="87116" y="77843"/>
                    <a:pt x="87186" y="77992"/>
                  </a:cubicBezTo>
                  <a:lnTo>
                    <a:pt x="54942" y="97700"/>
                  </a:lnTo>
                  <a:cubicBezTo>
                    <a:pt x="54883" y="97604"/>
                    <a:pt x="54803" y="97519"/>
                    <a:pt x="54708" y="97452"/>
                  </a:cubicBezTo>
                  <a:cubicBezTo>
                    <a:pt x="54609" y="97379"/>
                    <a:pt x="54496" y="97331"/>
                    <a:pt x="54379" y="97305"/>
                  </a:cubicBezTo>
                  <a:lnTo>
                    <a:pt x="55700" y="70367"/>
                  </a:lnTo>
                  <a:lnTo>
                    <a:pt x="55705" y="70367"/>
                  </a:lnTo>
                  <a:cubicBezTo>
                    <a:pt x="55753" y="70367"/>
                    <a:pt x="55802" y="70364"/>
                    <a:pt x="55850" y="70355"/>
                  </a:cubicBezTo>
                  <a:cubicBezTo>
                    <a:pt x="56084" y="70317"/>
                    <a:pt x="56287" y="70190"/>
                    <a:pt x="56427" y="69997"/>
                  </a:cubicBezTo>
                  <a:cubicBezTo>
                    <a:pt x="56450" y="69964"/>
                    <a:pt x="56468" y="69927"/>
                    <a:pt x="56487" y="69893"/>
                  </a:cubicBezTo>
                  <a:close/>
                  <a:moveTo>
                    <a:pt x="31811" y="62331"/>
                  </a:moveTo>
                  <a:cubicBezTo>
                    <a:pt x="31814" y="62333"/>
                    <a:pt x="31817" y="62338"/>
                    <a:pt x="31821" y="62340"/>
                  </a:cubicBezTo>
                  <a:cubicBezTo>
                    <a:pt x="31978" y="62452"/>
                    <a:pt x="32156" y="62506"/>
                    <a:pt x="32336" y="62506"/>
                  </a:cubicBezTo>
                  <a:cubicBezTo>
                    <a:pt x="32439" y="62506"/>
                    <a:pt x="32539" y="62482"/>
                    <a:pt x="32636" y="62447"/>
                  </a:cubicBezTo>
                  <a:lnTo>
                    <a:pt x="53611" y="97508"/>
                  </a:lnTo>
                  <a:cubicBezTo>
                    <a:pt x="53561" y="97551"/>
                    <a:pt x="53513" y="97602"/>
                    <a:pt x="53473" y="97657"/>
                  </a:cubicBezTo>
                  <a:cubicBezTo>
                    <a:pt x="53449" y="97691"/>
                    <a:pt x="53432" y="97726"/>
                    <a:pt x="53414" y="97761"/>
                  </a:cubicBezTo>
                  <a:lnTo>
                    <a:pt x="15678" y="79186"/>
                  </a:lnTo>
                  <a:cubicBezTo>
                    <a:pt x="15816" y="78926"/>
                    <a:pt x="15811" y="78622"/>
                    <a:pt x="15682" y="78371"/>
                  </a:cubicBezTo>
                  <a:lnTo>
                    <a:pt x="31811" y="62331"/>
                  </a:lnTo>
                  <a:close/>
                  <a:moveTo>
                    <a:pt x="1615" y="71499"/>
                  </a:moveTo>
                  <a:lnTo>
                    <a:pt x="14037" y="78573"/>
                  </a:lnTo>
                  <a:cubicBezTo>
                    <a:pt x="13958" y="78911"/>
                    <a:pt x="14084" y="79279"/>
                    <a:pt x="14383" y="79494"/>
                  </a:cubicBezTo>
                  <a:cubicBezTo>
                    <a:pt x="14539" y="79606"/>
                    <a:pt x="14719" y="79660"/>
                    <a:pt x="14898" y="79660"/>
                  </a:cubicBezTo>
                  <a:cubicBezTo>
                    <a:pt x="15136" y="79660"/>
                    <a:pt x="15368" y="79558"/>
                    <a:pt x="15538" y="79377"/>
                  </a:cubicBezTo>
                  <a:lnTo>
                    <a:pt x="53328" y="97978"/>
                  </a:lnTo>
                  <a:cubicBezTo>
                    <a:pt x="53297" y="98118"/>
                    <a:pt x="53305" y="98265"/>
                    <a:pt x="53342" y="98402"/>
                  </a:cubicBezTo>
                  <a:lnTo>
                    <a:pt x="44172" y="100939"/>
                  </a:lnTo>
                  <a:cubicBezTo>
                    <a:pt x="44109" y="100823"/>
                    <a:pt x="44023" y="100722"/>
                    <a:pt x="43914" y="100644"/>
                  </a:cubicBezTo>
                  <a:cubicBezTo>
                    <a:pt x="43762" y="100534"/>
                    <a:pt x="43583" y="100477"/>
                    <a:pt x="43400" y="100477"/>
                  </a:cubicBezTo>
                  <a:cubicBezTo>
                    <a:pt x="43351" y="100477"/>
                    <a:pt x="43302" y="100481"/>
                    <a:pt x="43253" y="100489"/>
                  </a:cubicBezTo>
                  <a:cubicBezTo>
                    <a:pt x="43020" y="100528"/>
                    <a:pt x="42817" y="100655"/>
                    <a:pt x="42677" y="100848"/>
                  </a:cubicBezTo>
                  <a:cubicBezTo>
                    <a:pt x="42516" y="101072"/>
                    <a:pt x="42479" y="101346"/>
                    <a:pt x="42546" y="101594"/>
                  </a:cubicBezTo>
                  <a:lnTo>
                    <a:pt x="31935" y="108097"/>
                  </a:lnTo>
                  <a:cubicBezTo>
                    <a:pt x="31872" y="107978"/>
                    <a:pt x="31783" y="107872"/>
                    <a:pt x="31671" y="107790"/>
                  </a:cubicBezTo>
                  <a:cubicBezTo>
                    <a:pt x="31516" y="107679"/>
                    <a:pt x="31337" y="107626"/>
                    <a:pt x="31160" y="107626"/>
                  </a:cubicBezTo>
                  <a:cubicBezTo>
                    <a:pt x="30986" y="107626"/>
                    <a:pt x="30812" y="107678"/>
                    <a:pt x="30664" y="107776"/>
                  </a:cubicBezTo>
                  <a:lnTo>
                    <a:pt x="1598" y="71519"/>
                  </a:lnTo>
                  <a:cubicBezTo>
                    <a:pt x="1603" y="71511"/>
                    <a:pt x="1609" y="71506"/>
                    <a:pt x="1615" y="71499"/>
                  </a:cubicBezTo>
                  <a:close/>
                  <a:moveTo>
                    <a:pt x="87314" y="78191"/>
                  </a:moveTo>
                  <a:cubicBezTo>
                    <a:pt x="87360" y="78243"/>
                    <a:pt x="87409" y="78293"/>
                    <a:pt x="87467" y="78334"/>
                  </a:cubicBezTo>
                  <a:cubicBezTo>
                    <a:pt x="87623" y="78447"/>
                    <a:pt x="87803" y="78500"/>
                    <a:pt x="87981" y="78500"/>
                  </a:cubicBezTo>
                  <a:cubicBezTo>
                    <a:pt x="88023" y="78500"/>
                    <a:pt x="88063" y="78493"/>
                    <a:pt x="88103" y="78485"/>
                  </a:cubicBezTo>
                  <a:lnTo>
                    <a:pt x="95457" y="108915"/>
                  </a:lnTo>
                  <a:cubicBezTo>
                    <a:pt x="95228" y="108955"/>
                    <a:pt x="95026" y="109080"/>
                    <a:pt x="94890" y="109271"/>
                  </a:cubicBezTo>
                  <a:cubicBezTo>
                    <a:pt x="94886" y="109276"/>
                    <a:pt x="94884" y="109281"/>
                    <a:pt x="94880" y="109287"/>
                  </a:cubicBezTo>
                  <a:lnTo>
                    <a:pt x="55049" y="98390"/>
                  </a:lnTo>
                  <a:cubicBezTo>
                    <a:pt x="55079" y="98272"/>
                    <a:pt x="55087" y="98149"/>
                    <a:pt x="55066" y="98026"/>
                  </a:cubicBezTo>
                  <a:cubicBezTo>
                    <a:pt x="55060" y="97989"/>
                    <a:pt x="55048" y="97954"/>
                    <a:pt x="55038" y="97917"/>
                  </a:cubicBezTo>
                  <a:lnTo>
                    <a:pt x="87314" y="78191"/>
                  </a:lnTo>
                  <a:close/>
                  <a:moveTo>
                    <a:pt x="42637" y="101815"/>
                  </a:moveTo>
                  <a:cubicBezTo>
                    <a:pt x="42697" y="101917"/>
                    <a:pt x="42779" y="102009"/>
                    <a:pt x="42882" y="102083"/>
                  </a:cubicBezTo>
                  <a:cubicBezTo>
                    <a:pt x="43034" y="102192"/>
                    <a:pt x="43212" y="102249"/>
                    <a:pt x="43395" y="102249"/>
                  </a:cubicBezTo>
                  <a:cubicBezTo>
                    <a:pt x="43443" y="102249"/>
                    <a:pt x="43493" y="102245"/>
                    <a:pt x="43541" y="102237"/>
                  </a:cubicBezTo>
                  <a:cubicBezTo>
                    <a:pt x="43588" y="102229"/>
                    <a:pt x="43633" y="102216"/>
                    <a:pt x="43679" y="102201"/>
                  </a:cubicBezTo>
                  <a:lnTo>
                    <a:pt x="55444" y="118817"/>
                  </a:lnTo>
                  <a:cubicBezTo>
                    <a:pt x="55361" y="118874"/>
                    <a:pt x="55285" y="118944"/>
                    <a:pt x="55225" y="119027"/>
                  </a:cubicBezTo>
                  <a:cubicBezTo>
                    <a:pt x="55134" y="119155"/>
                    <a:pt x="55081" y="119302"/>
                    <a:pt x="55066" y="119454"/>
                  </a:cubicBezTo>
                  <a:lnTo>
                    <a:pt x="38399" y="118443"/>
                  </a:lnTo>
                  <a:lnTo>
                    <a:pt x="31738" y="109173"/>
                  </a:lnTo>
                  <a:cubicBezTo>
                    <a:pt x="31789" y="109128"/>
                    <a:pt x="31835" y="109080"/>
                    <a:pt x="31876" y="109025"/>
                  </a:cubicBezTo>
                  <a:cubicBezTo>
                    <a:pt x="32014" y="108832"/>
                    <a:pt x="32069" y="108598"/>
                    <a:pt x="32030" y="108364"/>
                  </a:cubicBezTo>
                  <a:cubicBezTo>
                    <a:pt x="32027" y="108350"/>
                    <a:pt x="32021" y="108336"/>
                    <a:pt x="32017" y="108321"/>
                  </a:cubicBezTo>
                  <a:lnTo>
                    <a:pt x="42637" y="101815"/>
                  </a:lnTo>
                  <a:close/>
                  <a:moveTo>
                    <a:pt x="54958" y="98612"/>
                  </a:moveTo>
                  <a:lnTo>
                    <a:pt x="94775" y="109505"/>
                  </a:lnTo>
                  <a:cubicBezTo>
                    <a:pt x="94674" y="109802"/>
                    <a:pt x="94737" y="110137"/>
                    <a:pt x="94949" y="110374"/>
                  </a:cubicBezTo>
                  <a:lnTo>
                    <a:pt x="79975" y="127087"/>
                  </a:lnTo>
                  <a:cubicBezTo>
                    <a:pt x="79970" y="127084"/>
                    <a:pt x="79968" y="127081"/>
                    <a:pt x="79965" y="127079"/>
                  </a:cubicBezTo>
                  <a:cubicBezTo>
                    <a:pt x="79813" y="126970"/>
                    <a:pt x="79634" y="126913"/>
                    <a:pt x="79451" y="126913"/>
                  </a:cubicBezTo>
                  <a:cubicBezTo>
                    <a:pt x="79403" y="126913"/>
                    <a:pt x="79354" y="126917"/>
                    <a:pt x="79305" y="126925"/>
                  </a:cubicBezTo>
                  <a:cubicBezTo>
                    <a:pt x="79089" y="126960"/>
                    <a:pt x="78902" y="127074"/>
                    <a:pt x="78766" y="127242"/>
                  </a:cubicBezTo>
                  <a:lnTo>
                    <a:pt x="44129" y="101861"/>
                  </a:lnTo>
                  <a:cubicBezTo>
                    <a:pt x="44257" y="101672"/>
                    <a:pt x="44310" y="101447"/>
                    <a:pt x="44272" y="101221"/>
                  </a:cubicBezTo>
                  <a:cubicBezTo>
                    <a:pt x="44268" y="101201"/>
                    <a:pt x="44262" y="101182"/>
                    <a:pt x="44256" y="101162"/>
                  </a:cubicBezTo>
                  <a:lnTo>
                    <a:pt x="53432" y="98624"/>
                  </a:lnTo>
                  <a:cubicBezTo>
                    <a:pt x="53492" y="98727"/>
                    <a:pt x="53573" y="98820"/>
                    <a:pt x="53678" y="98895"/>
                  </a:cubicBezTo>
                  <a:cubicBezTo>
                    <a:pt x="53834" y="99007"/>
                    <a:pt x="54013" y="99061"/>
                    <a:pt x="54193" y="99061"/>
                  </a:cubicBezTo>
                  <a:cubicBezTo>
                    <a:pt x="54468" y="99061"/>
                    <a:pt x="54740" y="98932"/>
                    <a:pt x="54914" y="98692"/>
                  </a:cubicBezTo>
                  <a:cubicBezTo>
                    <a:pt x="54931" y="98666"/>
                    <a:pt x="54943" y="98639"/>
                    <a:pt x="54958" y="98612"/>
                  </a:cubicBezTo>
                  <a:close/>
                  <a:moveTo>
                    <a:pt x="58749" y="0"/>
                  </a:moveTo>
                  <a:cubicBezTo>
                    <a:pt x="58700" y="0"/>
                    <a:pt x="58651" y="4"/>
                    <a:pt x="58601" y="13"/>
                  </a:cubicBezTo>
                  <a:cubicBezTo>
                    <a:pt x="58368" y="51"/>
                    <a:pt x="58165" y="178"/>
                    <a:pt x="58026" y="371"/>
                  </a:cubicBezTo>
                  <a:cubicBezTo>
                    <a:pt x="57906" y="537"/>
                    <a:pt x="57857" y="730"/>
                    <a:pt x="57863" y="922"/>
                  </a:cubicBezTo>
                  <a:lnTo>
                    <a:pt x="34925" y="10097"/>
                  </a:lnTo>
                  <a:cubicBezTo>
                    <a:pt x="34868" y="9931"/>
                    <a:pt x="34761" y="9780"/>
                    <a:pt x="34608" y="9669"/>
                  </a:cubicBezTo>
                  <a:cubicBezTo>
                    <a:pt x="34451" y="9557"/>
                    <a:pt x="34271" y="9503"/>
                    <a:pt x="34092" y="9503"/>
                  </a:cubicBezTo>
                  <a:cubicBezTo>
                    <a:pt x="33816" y="9503"/>
                    <a:pt x="33545" y="9631"/>
                    <a:pt x="33372" y="9872"/>
                  </a:cubicBezTo>
                  <a:cubicBezTo>
                    <a:pt x="33234" y="10064"/>
                    <a:pt x="33180" y="10299"/>
                    <a:pt x="33218" y="10533"/>
                  </a:cubicBezTo>
                  <a:cubicBezTo>
                    <a:pt x="33257" y="10766"/>
                    <a:pt x="33384" y="10969"/>
                    <a:pt x="33577" y="11108"/>
                  </a:cubicBezTo>
                  <a:cubicBezTo>
                    <a:pt x="33733" y="11221"/>
                    <a:pt x="33912" y="11274"/>
                    <a:pt x="34091" y="11274"/>
                  </a:cubicBezTo>
                  <a:cubicBezTo>
                    <a:pt x="34316" y="11274"/>
                    <a:pt x="34535" y="11185"/>
                    <a:pt x="34704" y="11023"/>
                  </a:cubicBezTo>
                  <a:lnTo>
                    <a:pt x="59844" y="45919"/>
                  </a:lnTo>
                  <a:lnTo>
                    <a:pt x="59844" y="45919"/>
                  </a:lnTo>
                  <a:lnTo>
                    <a:pt x="29110" y="21654"/>
                  </a:lnTo>
                  <a:cubicBezTo>
                    <a:pt x="29111" y="21652"/>
                    <a:pt x="29113" y="21651"/>
                    <a:pt x="29117" y="21648"/>
                  </a:cubicBezTo>
                  <a:cubicBezTo>
                    <a:pt x="29401" y="21251"/>
                    <a:pt x="29309" y="20697"/>
                    <a:pt x="28913" y="20413"/>
                  </a:cubicBezTo>
                  <a:cubicBezTo>
                    <a:pt x="28757" y="20301"/>
                    <a:pt x="28577" y="20247"/>
                    <a:pt x="28399" y="20247"/>
                  </a:cubicBezTo>
                  <a:cubicBezTo>
                    <a:pt x="28122" y="20247"/>
                    <a:pt x="27850" y="20375"/>
                    <a:pt x="27678" y="20616"/>
                  </a:cubicBezTo>
                  <a:cubicBezTo>
                    <a:pt x="27393" y="21013"/>
                    <a:pt x="27485" y="21567"/>
                    <a:pt x="27881" y="21851"/>
                  </a:cubicBezTo>
                  <a:cubicBezTo>
                    <a:pt x="28037" y="21963"/>
                    <a:pt x="28217" y="22017"/>
                    <a:pt x="28396" y="22017"/>
                  </a:cubicBezTo>
                  <a:cubicBezTo>
                    <a:pt x="28561" y="22017"/>
                    <a:pt x="28722" y="21967"/>
                    <a:pt x="28864" y="21877"/>
                  </a:cubicBezTo>
                  <a:lnTo>
                    <a:pt x="57922" y="58717"/>
                  </a:lnTo>
                  <a:cubicBezTo>
                    <a:pt x="57920" y="58718"/>
                    <a:pt x="57919" y="58719"/>
                    <a:pt x="57916" y="58723"/>
                  </a:cubicBezTo>
                  <a:lnTo>
                    <a:pt x="16459" y="26054"/>
                  </a:lnTo>
                  <a:cubicBezTo>
                    <a:pt x="16652" y="25671"/>
                    <a:pt x="16546" y="25194"/>
                    <a:pt x="16188" y="24937"/>
                  </a:cubicBezTo>
                  <a:cubicBezTo>
                    <a:pt x="16032" y="24825"/>
                    <a:pt x="15851" y="24771"/>
                    <a:pt x="15672" y="24771"/>
                  </a:cubicBezTo>
                  <a:cubicBezTo>
                    <a:pt x="15397" y="24771"/>
                    <a:pt x="15125" y="24899"/>
                    <a:pt x="14952" y="25140"/>
                  </a:cubicBezTo>
                  <a:cubicBezTo>
                    <a:pt x="14668" y="25537"/>
                    <a:pt x="14760" y="26091"/>
                    <a:pt x="15155" y="26375"/>
                  </a:cubicBezTo>
                  <a:cubicBezTo>
                    <a:pt x="15308" y="26486"/>
                    <a:pt x="15486" y="26541"/>
                    <a:pt x="15671" y="26541"/>
                  </a:cubicBezTo>
                  <a:cubicBezTo>
                    <a:pt x="15719" y="26541"/>
                    <a:pt x="15768" y="26537"/>
                    <a:pt x="15816" y="26529"/>
                  </a:cubicBezTo>
                  <a:cubicBezTo>
                    <a:pt x="15834" y="26526"/>
                    <a:pt x="15850" y="26520"/>
                    <a:pt x="15866" y="26516"/>
                  </a:cubicBezTo>
                  <a:lnTo>
                    <a:pt x="31824" y="60903"/>
                  </a:lnTo>
                  <a:cubicBezTo>
                    <a:pt x="31748" y="60958"/>
                    <a:pt x="31675" y="61023"/>
                    <a:pt x="31618" y="61103"/>
                  </a:cubicBezTo>
                  <a:cubicBezTo>
                    <a:pt x="31568" y="61173"/>
                    <a:pt x="31534" y="61248"/>
                    <a:pt x="31507" y="61324"/>
                  </a:cubicBezTo>
                  <a:lnTo>
                    <a:pt x="6390" y="54326"/>
                  </a:lnTo>
                  <a:cubicBezTo>
                    <a:pt x="6367" y="54081"/>
                    <a:pt x="6245" y="53846"/>
                    <a:pt x="6030" y="53692"/>
                  </a:cubicBezTo>
                  <a:cubicBezTo>
                    <a:pt x="5874" y="53581"/>
                    <a:pt x="5694" y="53527"/>
                    <a:pt x="5515" y="53527"/>
                  </a:cubicBezTo>
                  <a:cubicBezTo>
                    <a:pt x="5239" y="53527"/>
                    <a:pt x="4967" y="53655"/>
                    <a:pt x="4794" y="53896"/>
                  </a:cubicBezTo>
                  <a:cubicBezTo>
                    <a:pt x="4510" y="54293"/>
                    <a:pt x="4602" y="54846"/>
                    <a:pt x="4998" y="55131"/>
                  </a:cubicBezTo>
                  <a:cubicBezTo>
                    <a:pt x="5154" y="55243"/>
                    <a:pt x="5334" y="55297"/>
                    <a:pt x="5512" y="55297"/>
                  </a:cubicBezTo>
                  <a:cubicBezTo>
                    <a:pt x="5630" y="55297"/>
                    <a:pt x="5746" y="55269"/>
                    <a:pt x="5854" y="55223"/>
                  </a:cubicBezTo>
                  <a:lnTo>
                    <a:pt x="14454" y="78011"/>
                  </a:lnTo>
                  <a:cubicBezTo>
                    <a:pt x="14348" y="78072"/>
                    <a:pt x="14255" y="78154"/>
                    <a:pt x="14180" y="78258"/>
                  </a:cubicBezTo>
                  <a:cubicBezTo>
                    <a:pt x="14159" y="78289"/>
                    <a:pt x="14143" y="78321"/>
                    <a:pt x="14124" y="78354"/>
                  </a:cubicBezTo>
                  <a:lnTo>
                    <a:pt x="1732" y="71295"/>
                  </a:lnTo>
                  <a:cubicBezTo>
                    <a:pt x="1882" y="70925"/>
                    <a:pt x="1769" y="70488"/>
                    <a:pt x="1431" y="70244"/>
                  </a:cubicBezTo>
                  <a:cubicBezTo>
                    <a:pt x="1279" y="70136"/>
                    <a:pt x="1101" y="70079"/>
                    <a:pt x="918" y="70079"/>
                  </a:cubicBezTo>
                  <a:cubicBezTo>
                    <a:pt x="869" y="70079"/>
                    <a:pt x="819" y="70083"/>
                    <a:pt x="770" y="70091"/>
                  </a:cubicBezTo>
                  <a:cubicBezTo>
                    <a:pt x="535" y="70130"/>
                    <a:pt x="333" y="70257"/>
                    <a:pt x="193" y="70449"/>
                  </a:cubicBezTo>
                  <a:cubicBezTo>
                    <a:pt x="56" y="70642"/>
                    <a:pt x="1" y="70875"/>
                    <a:pt x="40" y="71109"/>
                  </a:cubicBezTo>
                  <a:cubicBezTo>
                    <a:pt x="79" y="71343"/>
                    <a:pt x="206" y="71547"/>
                    <a:pt x="399" y="71685"/>
                  </a:cubicBezTo>
                  <a:cubicBezTo>
                    <a:pt x="555" y="71797"/>
                    <a:pt x="734" y="71851"/>
                    <a:pt x="913" y="71851"/>
                  </a:cubicBezTo>
                  <a:cubicBezTo>
                    <a:pt x="1096" y="71851"/>
                    <a:pt x="1276" y="71789"/>
                    <a:pt x="1426" y="71680"/>
                  </a:cubicBezTo>
                  <a:lnTo>
                    <a:pt x="30491" y="107933"/>
                  </a:lnTo>
                  <a:cubicBezTo>
                    <a:pt x="30474" y="107952"/>
                    <a:pt x="30454" y="107971"/>
                    <a:pt x="30437" y="107994"/>
                  </a:cubicBezTo>
                  <a:cubicBezTo>
                    <a:pt x="30426" y="108010"/>
                    <a:pt x="30418" y="108029"/>
                    <a:pt x="30408" y="108045"/>
                  </a:cubicBezTo>
                  <a:lnTo>
                    <a:pt x="5131" y="93125"/>
                  </a:lnTo>
                  <a:cubicBezTo>
                    <a:pt x="5273" y="92758"/>
                    <a:pt x="5159" y="92325"/>
                    <a:pt x="4826" y="92087"/>
                  </a:cubicBezTo>
                  <a:cubicBezTo>
                    <a:pt x="4669" y="91975"/>
                    <a:pt x="4489" y="91921"/>
                    <a:pt x="4311" y="91921"/>
                  </a:cubicBezTo>
                  <a:cubicBezTo>
                    <a:pt x="4035" y="91921"/>
                    <a:pt x="3763" y="92050"/>
                    <a:pt x="3589" y="92291"/>
                  </a:cubicBezTo>
                  <a:cubicBezTo>
                    <a:pt x="3305" y="92688"/>
                    <a:pt x="3397" y="93241"/>
                    <a:pt x="3792" y="93527"/>
                  </a:cubicBezTo>
                  <a:cubicBezTo>
                    <a:pt x="3950" y="93639"/>
                    <a:pt x="4128" y="93692"/>
                    <a:pt x="4308" y="93692"/>
                  </a:cubicBezTo>
                  <a:cubicBezTo>
                    <a:pt x="4578" y="93692"/>
                    <a:pt x="4846" y="93566"/>
                    <a:pt x="5020" y="93332"/>
                  </a:cubicBezTo>
                  <a:lnTo>
                    <a:pt x="30310" y="108260"/>
                  </a:lnTo>
                  <a:cubicBezTo>
                    <a:pt x="30273" y="108387"/>
                    <a:pt x="30261" y="108519"/>
                    <a:pt x="30283" y="108652"/>
                  </a:cubicBezTo>
                  <a:cubicBezTo>
                    <a:pt x="30322" y="108886"/>
                    <a:pt x="30449" y="109090"/>
                    <a:pt x="30642" y="109228"/>
                  </a:cubicBezTo>
                  <a:cubicBezTo>
                    <a:pt x="30795" y="109337"/>
                    <a:pt x="30972" y="109394"/>
                    <a:pt x="31155" y="109394"/>
                  </a:cubicBezTo>
                  <a:cubicBezTo>
                    <a:pt x="31203" y="109394"/>
                    <a:pt x="31252" y="109389"/>
                    <a:pt x="31301" y="109382"/>
                  </a:cubicBezTo>
                  <a:cubicBezTo>
                    <a:pt x="31386" y="109367"/>
                    <a:pt x="31466" y="109337"/>
                    <a:pt x="31543" y="109302"/>
                  </a:cubicBezTo>
                  <a:lnTo>
                    <a:pt x="38242" y="118625"/>
                  </a:lnTo>
                  <a:lnTo>
                    <a:pt x="38274" y="118671"/>
                  </a:lnTo>
                  <a:lnTo>
                    <a:pt x="55072" y="119689"/>
                  </a:lnTo>
                  <a:cubicBezTo>
                    <a:pt x="55111" y="119923"/>
                    <a:pt x="55238" y="120126"/>
                    <a:pt x="55429" y="120263"/>
                  </a:cubicBezTo>
                  <a:cubicBezTo>
                    <a:pt x="55585" y="120375"/>
                    <a:pt x="55765" y="120428"/>
                    <a:pt x="55944" y="120428"/>
                  </a:cubicBezTo>
                  <a:cubicBezTo>
                    <a:pt x="56219" y="120428"/>
                    <a:pt x="56492" y="120300"/>
                    <a:pt x="56664" y="120059"/>
                  </a:cubicBezTo>
                  <a:cubicBezTo>
                    <a:pt x="56949" y="119663"/>
                    <a:pt x="56857" y="119109"/>
                    <a:pt x="56461" y="118824"/>
                  </a:cubicBezTo>
                  <a:cubicBezTo>
                    <a:pt x="56309" y="118716"/>
                    <a:pt x="56131" y="118659"/>
                    <a:pt x="55949" y="118659"/>
                  </a:cubicBezTo>
                  <a:cubicBezTo>
                    <a:pt x="55900" y="118659"/>
                    <a:pt x="55850" y="118663"/>
                    <a:pt x="55801" y="118671"/>
                  </a:cubicBezTo>
                  <a:cubicBezTo>
                    <a:pt x="55750" y="118679"/>
                    <a:pt x="55702" y="118694"/>
                    <a:pt x="55655" y="118710"/>
                  </a:cubicBezTo>
                  <a:lnTo>
                    <a:pt x="43893" y="102095"/>
                  </a:lnTo>
                  <a:cubicBezTo>
                    <a:pt x="43920" y="102077"/>
                    <a:pt x="43946" y="102056"/>
                    <a:pt x="43971" y="102035"/>
                  </a:cubicBezTo>
                  <a:lnTo>
                    <a:pt x="78639" y="127440"/>
                  </a:lnTo>
                  <a:cubicBezTo>
                    <a:pt x="78569" y="127597"/>
                    <a:pt x="78545" y="127770"/>
                    <a:pt x="78575" y="127942"/>
                  </a:cubicBezTo>
                  <a:cubicBezTo>
                    <a:pt x="78613" y="128175"/>
                    <a:pt x="78740" y="128380"/>
                    <a:pt x="78933" y="128518"/>
                  </a:cubicBezTo>
                  <a:cubicBezTo>
                    <a:pt x="79089" y="128630"/>
                    <a:pt x="79269" y="128683"/>
                    <a:pt x="79447" y="128683"/>
                  </a:cubicBezTo>
                  <a:cubicBezTo>
                    <a:pt x="79723" y="128683"/>
                    <a:pt x="79996" y="128555"/>
                    <a:pt x="80168" y="128314"/>
                  </a:cubicBezTo>
                  <a:cubicBezTo>
                    <a:pt x="80402" y="127987"/>
                    <a:pt x="80378" y="127555"/>
                    <a:pt x="80140" y="127252"/>
                  </a:cubicBezTo>
                  <a:lnTo>
                    <a:pt x="95125" y="110526"/>
                  </a:lnTo>
                  <a:cubicBezTo>
                    <a:pt x="95273" y="110624"/>
                    <a:pt x="95441" y="110672"/>
                    <a:pt x="95607" y="110672"/>
                  </a:cubicBezTo>
                  <a:cubicBezTo>
                    <a:pt x="95788" y="110672"/>
                    <a:pt x="95963" y="110612"/>
                    <a:pt x="96112" y="110507"/>
                  </a:cubicBezTo>
                  <a:lnTo>
                    <a:pt x="102491" y="121570"/>
                  </a:lnTo>
                  <a:cubicBezTo>
                    <a:pt x="102377" y="121631"/>
                    <a:pt x="102271" y="121716"/>
                    <a:pt x="102190" y="121830"/>
                  </a:cubicBezTo>
                  <a:cubicBezTo>
                    <a:pt x="101904" y="122228"/>
                    <a:pt x="101997" y="122780"/>
                    <a:pt x="102393" y="123065"/>
                  </a:cubicBezTo>
                  <a:cubicBezTo>
                    <a:pt x="102545" y="123175"/>
                    <a:pt x="102723" y="123231"/>
                    <a:pt x="102906" y="123231"/>
                  </a:cubicBezTo>
                  <a:cubicBezTo>
                    <a:pt x="102954" y="123231"/>
                    <a:pt x="103004" y="123228"/>
                    <a:pt x="103052" y="123219"/>
                  </a:cubicBezTo>
                  <a:cubicBezTo>
                    <a:pt x="103284" y="123181"/>
                    <a:pt x="103489" y="123053"/>
                    <a:pt x="103626" y="122861"/>
                  </a:cubicBezTo>
                  <a:cubicBezTo>
                    <a:pt x="103912" y="122464"/>
                    <a:pt x="103819" y="121910"/>
                    <a:pt x="103423" y="121625"/>
                  </a:cubicBezTo>
                  <a:cubicBezTo>
                    <a:pt x="103268" y="121514"/>
                    <a:pt x="103091" y="121463"/>
                    <a:pt x="102915" y="121463"/>
                  </a:cubicBezTo>
                  <a:cubicBezTo>
                    <a:pt x="102846" y="121463"/>
                    <a:pt x="102778" y="121470"/>
                    <a:pt x="102712" y="121485"/>
                  </a:cubicBezTo>
                  <a:lnTo>
                    <a:pt x="96287" y="110342"/>
                  </a:lnTo>
                  <a:cubicBezTo>
                    <a:pt x="96298" y="110329"/>
                    <a:pt x="96313" y="110318"/>
                    <a:pt x="96325" y="110302"/>
                  </a:cubicBezTo>
                  <a:cubicBezTo>
                    <a:pt x="96610" y="109904"/>
                    <a:pt x="96518" y="109351"/>
                    <a:pt x="96121" y="109066"/>
                  </a:cubicBezTo>
                  <a:cubicBezTo>
                    <a:pt x="95993" y="108973"/>
                    <a:pt x="95844" y="108923"/>
                    <a:pt x="95692" y="108908"/>
                  </a:cubicBezTo>
                  <a:lnTo>
                    <a:pt x="88325" y="78424"/>
                  </a:lnTo>
                  <a:cubicBezTo>
                    <a:pt x="88400" y="78392"/>
                    <a:pt x="88472" y="78351"/>
                    <a:pt x="88538" y="78298"/>
                  </a:cubicBezTo>
                  <a:lnTo>
                    <a:pt x="112640" y="101661"/>
                  </a:lnTo>
                  <a:cubicBezTo>
                    <a:pt x="112415" y="102050"/>
                    <a:pt x="112513" y="102555"/>
                    <a:pt x="112886" y="102822"/>
                  </a:cubicBezTo>
                  <a:cubicBezTo>
                    <a:pt x="113043" y="102935"/>
                    <a:pt x="113222" y="102988"/>
                    <a:pt x="113401" y="102988"/>
                  </a:cubicBezTo>
                  <a:cubicBezTo>
                    <a:pt x="113421" y="102988"/>
                    <a:pt x="113442" y="102983"/>
                    <a:pt x="113461" y="102982"/>
                  </a:cubicBezTo>
                  <a:lnTo>
                    <a:pt x="118567" y="120230"/>
                  </a:lnTo>
                  <a:cubicBezTo>
                    <a:pt x="118456" y="120292"/>
                    <a:pt x="118356" y="120375"/>
                    <a:pt x="118277" y="120485"/>
                  </a:cubicBezTo>
                  <a:cubicBezTo>
                    <a:pt x="117993" y="120882"/>
                    <a:pt x="118085" y="121436"/>
                    <a:pt x="118480" y="121721"/>
                  </a:cubicBezTo>
                  <a:cubicBezTo>
                    <a:pt x="118632" y="121830"/>
                    <a:pt x="118811" y="121886"/>
                    <a:pt x="118994" y="121886"/>
                  </a:cubicBezTo>
                  <a:cubicBezTo>
                    <a:pt x="119042" y="121886"/>
                    <a:pt x="119091" y="121882"/>
                    <a:pt x="119139" y="121875"/>
                  </a:cubicBezTo>
                  <a:cubicBezTo>
                    <a:pt x="119372" y="121835"/>
                    <a:pt x="119577" y="121709"/>
                    <a:pt x="119715" y="121516"/>
                  </a:cubicBezTo>
                  <a:cubicBezTo>
                    <a:pt x="119999" y="121118"/>
                    <a:pt x="119907" y="120565"/>
                    <a:pt x="119511" y="120281"/>
                  </a:cubicBezTo>
                  <a:cubicBezTo>
                    <a:pt x="119357" y="120170"/>
                    <a:pt x="119179" y="120118"/>
                    <a:pt x="119002" y="120118"/>
                  </a:cubicBezTo>
                  <a:cubicBezTo>
                    <a:pt x="118929" y="120118"/>
                    <a:pt x="118856" y="120127"/>
                    <a:pt x="118785" y="120144"/>
                  </a:cubicBezTo>
                  <a:lnTo>
                    <a:pt x="113690" y="102933"/>
                  </a:lnTo>
                  <a:cubicBezTo>
                    <a:pt x="113856" y="102876"/>
                    <a:pt x="114009" y="102773"/>
                    <a:pt x="114121" y="102619"/>
                  </a:cubicBezTo>
                  <a:cubicBezTo>
                    <a:pt x="114405" y="102222"/>
                    <a:pt x="114313" y="101668"/>
                    <a:pt x="113917" y="101384"/>
                  </a:cubicBezTo>
                  <a:cubicBezTo>
                    <a:pt x="113762" y="101272"/>
                    <a:pt x="113582" y="101219"/>
                    <a:pt x="113404" y="101219"/>
                  </a:cubicBezTo>
                  <a:cubicBezTo>
                    <a:pt x="113177" y="101219"/>
                    <a:pt x="112951" y="101307"/>
                    <a:pt x="112782" y="101473"/>
                  </a:cubicBezTo>
                  <a:lnTo>
                    <a:pt x="88698" y="78130"/>
                  </a:lnTo>
                  <a:cubicBezTo>
                    <a:pt x="88756" y="78050"/>
                    <a:pt x="88793" y="77963"/>
                    <a:pt x="88820" y="77873"/>
                  </a:cubicBezTo>
                  <a:lnTo>
                    <a:pt x="104040" y="80436"/>
                  </a:lnTo>
                  <a:cubicBezTo>
                    <a:pt x="104042" y="80710"/>
                    <a:pt x="104168" y="80979"/>
                    <a:pt x="104406" y="81151"/>
                  </a:cubicBezTo>
                  <a:cubicBezTo>
                    <a:pt x="104559" y="81260"/>
                    <a:pt x="104736" y="81316"/>
                    <a:pt x="104920" y="81316"/>
                  </a:cubicBezTo>
                  <a:cubicBezTo>
                    <a:pt x="104968" y="81316"/>
                    <a:pt x="105019" y="81312"/>
                    <a:pt x="105067" y="81303"/>
                  </a:cubicBezTo>
                  <a:cubicBezTo>
                    <a:pt x="105299" y="81265"/>
                    <a:pt x="105503" y="81138"/>
                    <a:pt x="105641" y="80945"/>
                  </a:cubicBezTo>
                  <a:cubicBezTo>
                    <a:pt x="105673" y="80901"/>
                    <a:pt x="105700" y="80853"/>
                    <a:pt x="105722" y="80805"/>
                  </a:cubicBezTo>
                  <a:lnTo>
                    <a:pt x="125340" y="86830"/>
                  </a:lnTo>
                  <a:cubicBezTo>
                    <a:pt x="125298" y="87143"/>
                    <a:pt x="125422" y="87472"/>
                    <a:pt x="125697" y="87670"/>
                  </a:cubicBezTo>
                  <a:cubicBezTo>
                    <a:pt x="125850" y="87779"/>
                    <a:pt x="126027" y="87835"/>
                    <a:pt x="126212" y="87835"/>
                  </a:cubicBezTo>
                  <a:cubicBezTo>
                    <a:pt x="126260" y="87835"/>
                    <a:pt x="126310" y="87831"/>
                    <a:pt x="126358" y="87823"/>
                  </a:cubicBezTo>
                  <a:cubicBezTo>
                    <a:pt x="126590" y="87784"/>
                    <a:pt x="126795" y="87657"/>
                    <a:pt x="126932" y="87464"/>
                  </a:cubicBezTo>
                  <a:cubicBezTo>
                    <a:pt x="127070" y="87272"/>
                    <a:pt x="127125" y="87039"/>
                    <a:pt x="127086" y="86804"/>
                  </a:cubicBezTo>
                  <a:cubicBezTo>
                    <a:pt x="127048" y="86571"/>
                    <a:pt x="126920" y="86367"/>
                    <a:pt x="126728" y="86229"/>
                  </a:cubicBezTo>
                  <a:cubicBezTo>
                    <a:pt x="126572" y="86117"/>
                    <a:pt x="126392" y="86063"/>
                    <a:pt x="126213" y="86063"/>
                  </a:cubicBezTo>
                  <a:cubicBezTo>
                    <a:pt x="125937" y="86063"/>
                    <a:pt x="125665" y="86191"/>
                    <a:pt x="125492" y="86432"/>
                  </a:cubicBezTo>
                  <a:cubicBezTo>
                    <a:pt x="125454" y="86486"/>
                    <a:pt x="125423" y="86543"/>
                    <a:pt x="125399" y="86602"/>
                  </a:cubicBezTo>
                  <a:lnTo>
                    <a:pt x="105791" y="80580"/>
                  </a:lnTo>
                  <a:cubicBezTo>
                    <a:pt x="105808" y="80484"/>
                    <a:pt x="105812" y="80386"/>
                    <a:pt x="105795" y="80285"/>
                  </a:cubicBezTo>
                  <a:cubicBezTo>
                    <a:pt x="105757" y="80052"/>
                    <a:pt x="105629" y="79848"/>
                    <a:pt x="105437" y="79710"/>
                  </a:cubicBezTo>
                  <a:cubicBezTo>
                    <a:pt x="105283" y="79599"/>
                    <a:pt x="105105" y="79547"/>
                    <a:pt x="104928" y="79547"/>
                  </a:cubicBezTo>
                  <a:cubicBezTo>
                    <a:pt x="104839" y="79547"/>
                    <a:pt x="104751" y="79560"/>
                    <a:pt x="104666" y="79586"/>
                  </a:cubicBezTo>
                  <a:lnTo>
                    <a:pt x="91291" y="59370"/>
                  </a:lnTo>
                  <a:cubicBezTo>
                    <a:pt x="91351" y="59320"/>
                    <a:pt x="91408" y="59265"/>
                    <a:pt x="91454" y="59199"/>
                  </a:cubicBezTo>
                  <a:cubicBezTo>
                    <a:pt x="91612" y="58980"/>
                    <a:pt x="91650" y="58716"/>
                    <a:pt x="91591" y="58473"/>
                  </a:cubicBezTo>
                  <a:lnTo>
                    <a:pt x="121723" y="42022"/>
                  </a:lnTo>
                  <a:cubicBezTo>
                    <a:pt x="121773" y="42082"/>
                    <a:pt x="121827" y="42140"/>
                    <a:pt x="121893" y="42188"/>
                  </a:cubicBezTo>
                  <a:cubicBezTo>
                    <a:pt x="122049" y="42300"/>
                    <a:pt x="122229" y="42354"/>
                    <a:pt x="122408" y="42354"/>
                  </a:cubicBezTo>
                  <a:cubicBezTo>
                    <a:pt x="122508" y="42354"/>
                    <a:pt x="122608" y="42331"/>
                    <a:pt x="122702" y="42298"/>
                  </a:cubicBezTo>
                  <a:lnTo>
                    <a:pt x="143453" y="68738"/>
                  </a:lnTo>
                  <a:cubicBezTo>
                    <a:pt x="143438" y="68755"/>
                    <a:pt x="143422" y="68770"/>
                    <a:pt x="143408" y="68787"/>
                  </a:cubicBezTo>
                  <a:cubicBezTo>
                    <a:pt x="143123" y="69184"/>
                    <a:pt x="143215" y="69738"/>
                    <a:pt x="143613" y="70023"/>
                  </a:cubicBezTo>
                  <a:cubicBezTo>
                    <a:pt x="143769" y="70135"/>
                    <a:pt x="143948" y="70188"/>
                    <a:pt x="144127" y="70188"/>
                  </a:cubicBezTo>
                  <a:cubicBezTo>
                    <a:pt x="144155" y="70188"/>
                    <a:pt x="144182" y="70181"/>
                    <a:pt x="144210" y="70179"/>
                  </a:cubicBezTo>
                  <a:lnTo>
                    <a:pt x="150276" y="95191"/>
                  </a:lnTo>
                  <a:cubicBezTo>
                    <a:pt x="150132" y="95254"/>
                    <a:pt x="150005" y="95352"/>
                    <a:pt x="149911" y="95484"/>
                  </a:cubicBezTo>
                  <a:cubicBezTo>
                    <a:pt x="149774" y="95676"/>
                    <a:pt x="149718" y="95910"/>
                    <a:pt x="149758" y="96144"/>
                  </a:cubicBezTo>
                  <a:cubicBezTo>
                    <a:pt x="149796" y="96377"/>
                    <a:pt x="149923" y="96581"/>
                    <a:pt x="150116" y="96719"/>
                  </a:cubicBezTo>
                  <a:cubicBezTo>
                    <a:pt x="150272" y="96832"/>
                    <a:pt x="150451" y="96885"/>
                    <a:pt x="150630" y="96885"/>
                  </a:cubicBezTo>
                  <a:cubicBezTo>
                    <a:pt x="150905" y="96885"/>
                    <a:pt x="151178" y="96757"/>
                    <a:pt x="151351" y="96516"/>
                  </a:cubicBezTo>
                  <a:cubicBezTo>
                    <a:pt x="151633" y="96119"/>
                    <a:pt x="151542" y="95564"/>
                    <a:pt x="151145" y="95281"/>
                  </a:cubicBezTo>
                  <a:cubicBezTo>
                    <a:pt x="150994" y="95171"/>
                    <a:pt x="150817" y="95116"/>
                    <a:pt x="150635" y="95116"/>
                  </a:cubicBezTo>
                  <a:cubicBezTo>
                    <a:pt x="150591" y="95116"/>
                    <a:pt x="150546" y="95119"/>
                    <a:pt x="150501" y="95126"/>
                  </a:cubicBezTo>
                  <a:lnTo>
                    <a:pt x="144439" y="70126"/>
                  </a:lnTo>
                  <a:cubicBezTo>
                    <a:pt x="144598" y="70068"/>
                    <a:pt x="144742" y="69967"/>
                    <a:pt x="144848" y="69819"/>
                  </a:cubicBezTo>
                  <a:cubicBezTo>
                    <a:pt x="145133" y="69422"/>
                    <a:pt x="145041" y="68869"/>
                    <a:pt x="144643" y="68584"/>
                  </a:cubicBezTo>
                  <a:cubicBezTo>
                    <a:pt x="144489" y="68473"/>
                    <a:pt x="144310" y="68419"/>
                    <a:pt x="144133" y="68419"/>
                  </a:cubicBezTo>
                  <a:cubicBezTo>
                    <a:pt x="143954" y="68419"/>
                    <a:pt x="143776" y="68474"/>
                    <a:pt x="143625" y="68579"/>
                  </a:cubicBezTo>
                  <a:lnTo>
                    <a:pt x="122923" y="42187"/>
                  </a:lnTo>
                  <a:cubicBezTo>
                    <a:pt x="123003" y="42130"/>
                    <a:pt x="123078" y="42066"/>
                    <a:pt x="123137" y="41982"/>
                  </a:cubicBezTo>
                  <a:cubicBezTo>
                    <a:pt x="123422" y="41585"/>
                    <a:pt x="123330" y="41031"/>
                    <a:pt x="122934" y="40747"/>
                  </a:cubicBezTo>
                  <a:cubicBezTo>
                    <a:pt x="122782" y="40638"/>
                    <a:pt x="122603" y="40581"/>
                    <a:pt x="122419" y="40581"/>
                  </a:cubicBezTo>
                  <a:cubicBezTo>
                    <a:pt x="122371" y="40581"/>
                    <a:pt x="122322" y="40585"/>
                    <a:pt x="122273" y="40593"/>
                  </a:cubicBezTo>
                  <a:cubicBezTo>
                    <a:pt x="122040" y="40632"/>
                    <a:pt x="121837" y="40759"/>
                    <a:pt x="121699" y="40952"/>
                  </a:cubicBezTo>
                  <a:cubicBezTo>
                    <a:pt x="121684" y="40972"/>
                    <a:pt x="121674" y="40993"/>
                    <a:pt x="121662" y="41015"/>
                  </a:cubicBezTo>
                  <a:lnTo>
                    <a:pt x="88927" y="19118"/>
                  </a:lnTo>
                  <a:cubicBezTo>
                    <a:pt x="89200" y="18723"/>
                    <a:pt x="89106" y="18178"/>
                    <a:pt x="88714" y="17898"/>
                  </a:cubicBezTo>
                  <a:cubicBezTo>
                    <a:pt x="88558" y="17786"/>
                    <a:pt x="88378" y="17733"/>
                    <a:pt x="88200" y="17733"/>
                  </a:cubicBezTo>
                  <a:cubicBezTo>
                    <a:pt x="87924" y="17733"/>
                    <a:pt x="87652" y="17861"/>
                    <a:pt x="87479" y="18101"/>
                  </a:cubicBezTo>
                  <a:cubicBezTo>
                    <a:pt x="87463" y="18124"/>
                    <a:pt x="87452" y="18149"/>
                    <a:pt x="87437" y="18172"/>
                  </a:cubicBezTo>
                  <a:lnTo>
                    <a:pt x="59626" y="948"/>
                  </a:lnTo>
                  <a:cubicBezTo>
                    <a:pt x="59646" y="651"/>
                    <a:pt x="59520" y="351"/>
                    <a:pt x="59262" y="166"/>
                  </a:cubicBezTo>
                  <a:cubicBezTo>
                    <a:pt x="59111" y="58"/>
                    <a:pt x="58932" y="0"/>
                    <a:pt x="58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1522650" y="3538750"/>
              <a:ext cx="2417375" cy="1058350"/>
            </a:xfrm>
            <a:custGeom>
              <a:rect b="b" l="l" r="r" t="t"/>
              <a:pathLst>
                <a:path extrusionOk="0" h="42334" w="96695">
                  <a:moveTo>
                    <a:pt x="1008" y="1"/>
                  </a:moveTo>
                  <a:cubicBezTo>
                    <a:pt x="960" y="1"/>
                    <a:pt x="911" y="5"/>
                    <a:pt x="862" y="13"/>
                  </a:cubicBezTo>
                  <a:cubicBezTo>
                    <a:pt x="628" y="51"/>
                    <a:pt x="424" y="179"/>
                    <a:pt x="285" y="371"/>
                  </a:cubicBezTo>
                  <a:cubicBezTo>
                    <a:pt x="1" y="768"/>
                    <a:pt x="93" y="1321"/>
                    <a:pt x="489" y="1607"/>
                  </a:cubicBezTo>
                  <a:cubicBezTo>
                    <a:pt x="641" y="1716"/>
                    <a:pt x="819" y="1772"/>
                    <a:pt x="1002" y="1772"/>
                  </a:cubicBezTo>
                  <a:cubicBezTo>
                    <a:pt x="1050" y="1772"/>
                    <a:pt x="1100" y="1768"/>
                    <a:pt x="1148" y="1760"/>
                  </a:cubicBezTo>
                  <a:cubicBezTo>
                    <a:pt x="1382" y="1721"/>
                    <a:pt x="1585" y="1594"/>
                    <a:pt x="1724" y="1401"/>
                  </a:cubicBezTo>
                  <a:cubicBezTo>
                    <a:pt x="1775" y="1331"/>
                    <a:pt x="1812" y="1251"/>
                    <a:pt x="1839" y="1170"/>
                  </a:cubicBezTo>
                  <a:lnTo>
                    <a:pt x="49478" y="20273"/>
                  </a:lnTo>
                  <a:cubicBezTo>
                    <a:pt x="49259" y="20661"/>
                    <a:pt x="49358" y="21161"/>
                    <a:pt x="49729" y="21426"/>
                  </a:cubicBezTo>
                  <a:cubicBezTo>
                    <a:pt x="49886" y="21538"/>
                    <a:pt x="50065" y="21592"/>
                    <a:pt x="50244" y="21592"/>
                  </a:cubicBezTo>
                  <a:cubicBezTo>
                    <a:pt x="50520" y="21592"/>
                    <a:pt x="50792" y="21463"/>
                    <a:pt x="50965" y="21223"/>
                  </a:cubicBezTo>
                  <a:cubicBezTo>
                    <a:pt x="50983" y="21196"/>
                    <a:pt x="50997" y="21168"/>
                    <a:pt x="51011" y="21141"/>
                  </a:cubicBezTo>
                  <a:lnTo>
                    <a:pt x="70453" y="38632"/>
                  </a:lnTo>
                  <a:cubicBezTo>
                    <a:pt x="70320" y="38824"/>
                    <a:pt x="70266" y="39053"/>
                    <a:pt x="70304" y="39285"/>
                  </a:cubicBezTo>
                  <a:cubicBezTo>
                    <a:pt x="70342" y="39518"/>
                    <a:pt x="70469" y="39722"/>
                    <a:pt x="70662" y="39860"/>
                  </a:cubicBezTo>
                  <a:cubicBezTo>
                    <a:pt x="70818" y="39972"/>
                    <a:pt x="70998" y="40026"/>
                    <a:pt x="71176" y="40026"/>
                  </a:cubicBezTo>
                  <a:cubicBezTo>
                    <a:pt x="71452" y="40026"/>
                    <a:pt x="71725" y="39897"/>
                    <a:pt x="71897" y="39657"/>
                  </a:cubicBezTo>
                  <a:cubicBezTo>
                    <a:pt x="71957" y="39572"/>
                    <a:pt x="71998" y="39480"/>
                    <a:pt x="72025" y="39385"/>
                  </a:cubicBezTo>
                  <a:lnTo>
                    <a:pt x="94903" y="41502"/>
                  </a:lnTo>
                  <a:cubicBezTo>
                    <a:pt x="94919" y="41758"/>
                    <a:pt x="95040" y="42007"/>
                    <a:pt x="95266" y="42168"/>
                  </a:cubicBezTo>
                  <a:cubicBezTo>
                    <a:pt x="95423" y="42280"/>
                    <a:pt x="95601" y="42334"/>
                    <a:pt x="95781" y="42334"/>
                  </a:cubicBezTo>
                  <a:cubicBezTo>
                    <a:pt x="96056" y="42334"/>
                    <a:pt x="96329" y="42206"/>
                    <a:pt x="96502" y="41965"/>
                  </a:cubicBezTo>
                  <a:cubicBezTo>
                    <a:pt x="96639" y="41772"/>
                    <a:pt x="96694" y="41539"/>
                    <a:pt x="96655" y="41305"/>
                  </a:cubicBezTo>
                  <a:cubicBezTo>
                    <a:pt x="96620" y="41070"/>
                    <a:pt x="96493" y="40865"/>
                    <a:pt x="96301" y="40727"/>
                  </a:cubicBezTo>
                  <a:cubicBezTo>
                    <a:pt x="96148" y="40618"/>
                    <a:pt x="95971" y="40561"/>
                    <a:pt x="95788" y="40561"/>
                  </a:cubicBezTo>
                  <a:cubicBezTo>
                    <a:pt x="95739" y="40561"/>
                    <a:pt x="95690" y="40565"/>
                    <a:pt x="95641" y="40573"/>
                  </a:cubicBezTo>
                  <a:cubicBezTo>
                    <a:pt x="95408" y="40613"/>
                    <a:pt x="95203" y="40739"/>
                    <a:pt x="95065" y="40932"/>
                  </a:cubicBezTo>
                  <a:cubicBezTo>
                    <a:pt x="94993" y="41035"/>
                    <a:pt x="94944" y="41149"/>
                    <a:pt x="94920" y="41266"/>
                  </a:cubicBezTo>
                  <a:lnTo>
                    <a:pt x="72064" y="39153"/>
                  </a:lnTo>
                  <a:cubicBezTo>
                    <a:pt x="72068" y="38873"/>
                    <a:pt x="71940" y="38595"/>
                    <a:pt x="71697" y="38420"/>
                  </a:cubicBezTo>
                  <a:cubicBezTo>
                    <a:pt x="71545" y="38311"/>
                    <a:pt x="71367" y="38254"/>
                    <a:pt x="71183" y="38254"/>
                  </a:cubicBezTo>
                  <a:cubicBezTo>
                    <a:pt x="71134" y="38254"/>
                    <a:pt x="71085" y="38258"/>
                    <a:pt x="71036" y="38266"/>
                  </a:cubicBezTo>
                  <a:cubicBezTo>
                    <a:pt x="70879" y="38292"/>
                    <a:pt x="70737" y="38361"/>
                    <a:pt x="70617" y="38461"/>
                  </a:cubicBezTo>
                  <a:lnTo>
                    <a:pt x="51109" y="20911"/>
                  </a:lnTo>
                  <a:cubicBezTo>
                    <a:pt x="51188" y="20572"/>
                    <a:pt x="51063" y="20203"/>
                    <a:pt x="50764" y="19988"/>
                  </a:cubicBezTo>
                  <a:cubicBezTo>
                    <a:pt x="50609" y="19877"/>
                    <a:pt x="50430" y="19824"/>
                    <a:pt x="50253" y="19824"/>
                  </a:cubicBezTo>
                  <a:cubicBezTo>
                    <a:pt x="50023" y="19824"/>
                    <a:pt x="49796" y="19913"/>
                    <a:pt x="49627" y="20080"/>
                  </a:cubicBezTo>
                  <a:lnTo>
                    <a:pt x="1890" y="937"/>
                  </a:lnTo>
                  <a:cubicBezTo>
                    <a:pt x="1894" y="873"/>
                    <a:pt x="1893" y="807"/>
                    <a:pt x="1881" y="741"/>
                  </a:cubicBezTo>
                  <a:cubicBezTo>
                    <a:pt x="1842" y="507"/>
                    <a:pt x="1715" y="304"/>
                    <a:pt x="1523" y="167"/>
                  </a:cubicBezTo>
                  <a:cubicBezTo>
                    <a:pt x="1371" y="58"/>
                    <a:pt x="1192" y="1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39" name="Google Shape;39;p6"/>
          <p:cNvGrpSpPr/>
          <p:nvPr/>
        </p:nvGrpSpPr>
        <p:grpSpPr>
          <a:xfrm>
            <a:off x="0" y="4"/>
            <a:ext cx="9144004" cy="5143496"/>
            <a:chOff x="0" y="4"/>
            <a:chExt cx="9144004" cy="5143496"/>
          </a:xfrm>
        </p:grpSpPr>
        <p:pic>
          <p:nvPicPr>
            <p:cNvPr id="40" name="Google Shape;40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5400000">
              <a:off x="-564975" y="1487975"/>
              <a:ext cx="4220500" cy="3090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5400000">
              <a:off x="6335799" y="-429125"/>
              <a:ext cx="2379077" cy="323733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" name="Google Shape;42;p6"/>
          <p:cNvGrpSpPr/>
          <p:nvPr/>
        </p:nvGrpSpPr>
        <p:grpSpPr>
          <a:xfrm flipH="1" rot="-10539848">
            <a:off x="6108563" y="4049075"/>
            <a:ext cx="4573901" cy="3479217"/>
            <a:chOff x="1522650" y="1117750"/>
            <a:chExt cx="4574075" cy="3479350"/>
          </a:xfrm>
        </p:grpSpPr>
        <p:sp>
          <p:nvSpPr>
            <p:cNvPr id="43" name="Google Shape;43;p6"/>
            <p:cNvSpPr/>
            <p:nvPr/>
          </p:nvSpPr>
          <p:spPr>
            <a:xfrm>
              <a:off x="2305900" y="1117750"/>
              <a:ext cx="3790825" cy="3217100"/>
            </a:xfrm>
            <a:custGeom>
              <a:rect b="b" l="l" r="r" t="t"/>
              <a:pathLst>
                <a:path extrusionOk="0" h="128684" w="151633">
                  <a:moveTo>
                    <a:pt x="59573" y="1190"/>
                  </a:moveTo>
                  <a:lnTo>
                    <a:pt x="87345" y="18391"/>
                  </a:lnTo>
                  <a:cubicBezTo>
                    <a:pt x="87254" y="18737"/>
                    <a:pt x="87376" y="19117"/>
                    <a:pt x="87682" y="19337"/>
                  </a:cubicBezTo>
                  <a:cubicBezTo>
                    <a:pt x="87712" y="19358"/>
                    <a:pt x="87742" y="19374"/>
                    <a:pt x="87773" y="19391"/>
                  </a:cubicBezTo>
                  <a:lnTo>
                    <a:pt x="73089" y="35287"/>
                  </a:lnTo>
                  <a:cubicBezTo>
                    <a:pt x="73041" y="35228"/>
                    <a:pt x="72987" y="35173"/>
                    <a:pt x="72923" y="35127"/>
                  </a:cubicBezTo>
                  <a:cubicBezTo>
                    <a:pt x="72772" y="35017"/>
                    <a:pt x="72594" y="34961"/>
                    <a:pt x="72410" y="34961"/>
                  </a:cubicBezTo>
                  <a:cubicBezTo>
                    <a:pt x="72364" y="34961"/>
                    <a:pt x="72317" y="34964"/>
                    <a:pt x="72269" y="34972"/>
                  </a:cubicBezTo>
                  <a:lnTo>
                    <a:pt x="59361" y="1513"/>
                  </a:lnTo>
                  <a:cubicBezTo>
                    <a:pt x="59397" y="1478"/>
                    <a:pt x="59435" y="1443"/>
                    <a:pt x="59466" y="1400"/>
                  </a:cubicBezTo>
                  <a:cubicBezTo>
                    <a:pt x="59513" y="1335"/>
                    <a:pt x="59546" y="1262"/>
                    <a:pt x="59573" y="1190"/>
                  </a:cubicBezTo>
                  <a:close/>
                  <a:moveTo>
                    <a:pt x="57905" y="1155"/>
                  </a:moveTo>
                  <a:cubicBezTo>
                    <a:pt x="57962" y="1330"/>
                    <a:pt x="58069" y="1490"/>
                    <a:pt x="58229" y="1604"/>
                  </a:cubicBezTo>
                  <a:cubicBezTo>
                    <a:pt x="58385" y="1716"/>
                    <a:pt x="58564" y="1770"/>
                    <a:pt x="58744" y="1770"/>
                  </a:cubicBezTo>
                  <a:cubicBezTo>
                    <a:pt x="58890" y="1770"/>
                    <a:pt x="59035" y="1731"/>
                    <a:pt x="59165" y="1661"/>
                  </a:cubicBezTo>
                  <a:lnTo>
                    <a:pt x="72044" y="35042"/>
                  </a:lnTo>
                  <a:cubicBezTo>
                    <a:pt x="71907" y="35103"/>
                    <a:pt x="71787" y="35197"/>
                    <a:pt x="71696" y="35320"/>
                  </a:cubicBezTo>
                  <a:lnTo>
                    <a:pt x="34939" y="10633"/>
                  </a:lnTo>
                  <a:cubicBezTo>
                    <a:pt x="34967" y="10533"/>
                    <a:pt x="34978" y="10431"/>
                    <a:pt x="34971" y="10330"/>
                  </a:cubicBezTo>
                  <a:lnTo>
                    <a:pt x="57905" y="1155"/>
                  </a:lnTo>
                  <a:close/>
                  <a:moveTo>
                    <a:pt x="34896" y="10886"/>
                  </a:moveTo>
                  <a:lnTo>
                    <a:pt x="71585" y="35528"/>
                  </a:lnTo>
                  <a:cubicBezTo>
                    <a:pt x="71451" y="35873"/>
                    <a:pt x="71547" y="36273"/>
                    <a:pt x="71839" y="36520"/>
                  </a:cubicBezTo>
                  <a:lnTo>
                    <a:pt x="61150" y="46075"/>
                  </a:lnTo>
                  <a:cubicBezTo>
                    <a:pt x="61131" y="46059"/>
                    <a:pt x="61114" y="46040"/>
                    <a:pt x="61092" y="46024"/>
                  </a:cubicBezTo>
                  <a:cubicBezTo>
                    <a:pt x="60938" y="45913"/>
                    <a:pt x="60760" y="45860"/>
                    <a:pt x="60583" y="45860"/>
                  </a:cubicBezTo>
                  <a:cubicBezTo>
                    <a:pt x="60438" y="45860"/>
                    <a:pt x="60294" y="45896"/>
                    <a:pt x="60165" y="45964"/>
                  </a:cubicBezTo>
                  <a:lnTo>
                    <a:pt x="34896" y="10886"/>
                  </a:lnTo>
                  <a:close/>
                  <a:moveTo>
                    <a:pt x="88012" y="19481"/>
                  </a:moveTo>
                  <a:cubicBezTo>
                    <a:pt x="88073" y="19495"/>
                    <a:pt x="88135" y="19503"/>
                    <a:pt x="88199" y="19503"/>
                  </a:cubicBezTo>
                  <a:cubicBezTo>
                    <a:pt x="88236" y="19503"/>
                    <a:pt x="88270" y="19496"/>
                    <a:pt x="88308" y="19491"/>
                  </a:cubicBezTo>
                  <a:lnTo>
                    <a:pt x="90601" y="57808"/>
                  </a:lnTo>
                  <a:cubicBezTo>
                    <a:pt x="90477" y="57828"/>
                    <a:pt x="90359" y="57878"/>
                    <a:pt x="90253" y="57948"/>
                  </a:cubicBezTo>
                  <a:lnTo>
                    <a:pt x="73040" y="36456"/>
                  </a:lnTo>
                  <a:cubicBezTo>
                    <a:pt x="73069" y="36426"/>
                    <a:pt x="73102" y="36397"/>
                    <a:pt x="73126" y="36363"/>
                  </a:cubicBezTo>
                  <a:cubicBezTo>
                    <a:pt x="73264" y="36171"/>
                    <a:pt x="73319" y="35936"/>
                    <a:pt x="73280" y="35702"/>
                  </a:cubicBezTo>
                  <a:cubicBezTo>
                    <a:pt x="73268" y="35629"/>
                    <a:pt x="73244" y="35561"/>
                    <a:pt x="73216" y="35494"/>
                  </a:cubicBezTo>
                  <a:lnTo>
                    <a:pt x="88012" y="19481"/>
                  </a:lnTo>
                  <a:close/>
                  <a:moveTo>
                    <a:pt x="88769" y="19295"/>
                  </a:moveTo>
                  <a:lnTo>
                    <a:pt x="121569" y="41232"/>
                  </a:lnTo>
                  <a:cubicBezTo>
                    <a:pt x="121516" y="41429"/>
                    <a:pt x="121532" y="41636"/>
                    <a:pt x="121612" y="41820"/>
                  </a:cubicBezTo>
                  <a:lnTo>
                    <a:pt x="91516" y="58252"/>
                  </a:lnTo>
                  <a:cubicBezTo>
                    <a:pt x="91455" y="58141"/>
                    <a:pt x="91371" y="58040"/>
                    <a:pt x="91261" y="57962"/>
                  </a:cubicBezTo>
                  <a:cubicBezTo>
                    <a:pt x="91131" y="57868"/>
                    <a:pt x="90984" y="57820"/>
                    <a:pt x="90835" y="57804"/>
                  </a:cubicBezTo>
                  <a:lnTo>
                    <a:pt x="88539" y="19431"/>
                  </a:lnTo>
                  <a:cubicBezTo>
                    <a:pt x="88621" y="19396"/>
                    <a:pt x="88699" y="19354"/>
                    <a:pt x="88769" y="19295"/>
                  </a:cubicBezTo>
                  <a:close/>
                  <a:moveTo>
                    <a:pt x="72858" y="36603"/>
                  </a:moveTo>
                  <a:lnTo>
                    <a:pt x="90079" y="58104"/>
                  </a:lnTo>
                  <a:cubicBezTo>
                    <a:pt x="90062" y="58125"/>
                    <a:pt x="90041" y="58144"/>
                    <a:pt x="90025" y="58165"/>
                  </a:cubicBezTo>
                  <a:cubicBezTo>
                    <a:pt x="89989" y="58216"/>
                    <a:pt x="89960" y="58268"/>
                    <a:pt x="89936" y="58323"/>
                  </a:cubicBezTo>
                  <a:lnTo>
                    <a:pt x="61457" y="46818"/>
                  </a:lnTo>
                  <a:cubicBezTo>
                    <a:pt x="61473" y="46617"/>
                    <a:pt x="61422" y="46416"/>
                    <a:pt x="61307" y="46247"/>
                  </a:cubicBezTo>
                  <a:lnTo>
                    <a:pt x="72044" y="36651"/>
                  </a:lnTo>
                  <a:cubicBezTo>
                    <a:pt x="72160" y="36702"/>
                    <a:pt x="72283" y="36731"/>
                    <a:pt x="72406" y="36731"/>
                  </a:cubicBezTo>
                  <a:cubicBezTo>
                    <a:pt x="72565" y="36731"/>
                    <a:pt x="72719" y="36684"/>
                    <a:pt x="72858" y="36603"/>
                  </a:cubicBezTo>
                  <a:close/>
                  <a:moveTo>
                    <a:pt x="29406" y="22188"/>
                  </a:moveTo>
                  <a:lnTo>
                    <a:pt x="59857" y="46227"/>
                  </a:lnTo>
                  <a:cubicBezTo>
                    <a:pt x="59573" y="46625"/>
                    <a:pt x="59665" y="47178"/>
                    <a:pt x="60061" y="47462"/>
                  </a:cubicBezTo>
                  <a:cubicBezTo>
                    <a:pt x="60098" y="47488"/>
                    <a:pt x="60135" y="47509"/>
                    <a:pt x="60173" y="47529"/>
                  </a:cubicBezTo>
                  <a:lnTo>
                    <a:pt x="58655" y="58545"/>
                  </a:lnTo>
                  <a:cubicBezTo>
                    <a:pt x="58595" y="58532"/>
                    <a:pt x="58534" y="58525"/>
                    <a:pt x="58473" y="58525"/>
                  </a:cubicBezTo>
                  <a:cubicBezTo>
                    <a:pt x="58354" y="58525"/>
                    <a:pt x="58236" y="58550"/>
                    <a:pt x="58125" y="58596"/>
                  </a:cubicBezTo>
                  <a:lnTo>
                    <a:pt x="29406" y="22188"/>
                  </a:lnTo>
                  <a:close/>
                  <a:moveTo>
                    <a:pt x="16326" y="26247"/>
                  </a:moveTo>
                  <a:lnTo>
                    <a:pt x="57750" y="58893"/>
                  </a:lnTo>
                  <a:cubicBezTo>
                    <a:pt x="57750" y="58894"/>
                    <a:pt x="57749" y="58894"/>
                    <a:pt x="57748" y="58895"/>
                  </a:cubicBezTo>
                  <a:cubicBezTo>
                    <a:pt x="57632" y="59054"/>
                    <a:pt x="57582" y="59240"/>
                    <a:pt x="57584" y="59421"/>
                  </a:cubicBezTo>
                  <a:lnTo>
                    <a:pt x="33209" y="61477"/>
                  </a:lnTo>
                  <a:cubicBezTo>
                    <a:pt x="33171" y="61253"/>
                    <a:pt x="33049" y="61044"/>
                    <a:pt x="32851" y="60900"/>
                  </a:cubicBezTo>
                  <a:cubicBezTo>
                    <a:pt x="32696" y="60788"/>
                    <a:pt x="32515" y="60735"/>
                    <a:pt x="32336" y="60735"/>
                  </a:cubicBezTo>
                  <a:cubicBezTo>
                    <a:pt x="32231" y="60735"/>
                    <a:pt x="32126" y="60753"/>
                    <a:pt x="32028" y="60789"/>
                  </a:cubicBezTo>
                  <a:lnTo>
                    <a:pt x="16086" y="26436"/>
                  </a:lnTo>
                  <a:cubicBezTo>
                    <a:pt x="16176" y="26387"/>
                    <a:pt x="16257" y="26325"/>
                    <a:pt x="16326" y="26247"/>
                  </a:cubicBezTo>
                  <a:close/>
                  <a:moveTo>
                    <a:pt x="57622" y="59652"/>
                  </a:moveTo>
                  <a:cubicBezTo>
                    <a:pt x="57674" y="59839"/>
                    <a:pt x="57783" y="60008"/>
                    <a:pt x="57952" y="60129"/>
                  </a:cubicBezTo>
                  <a:cubicBezTo>
                    <a:pt x="58054" y="60201"/>
                    <a:pt x="58165" y="60247"/>
                    <a:pt x="58279" y="60272"/>
                  </a:cubicBezTo>
                  <a:lnTo>
                    <a:pt x="55785" y="68604"/>
                  </a:lnTo>
                  <a:cubicBezTo>
                    <a:pt x="55759" y="68602"/>
                    <a:pt x="55732" y="68601"/>
                    <a:pt x="55705" y="68601"/>
                  </a:cubicBezTo>
                  <a:cubicBezTo>
                    <a:pt x="55430" y="68601"/>
                    <a:pt x="55160" y="68726"/>
                    <a:pt x="54987" y="68966"/>
                  </a:cubicBezTo>
                  <a:cubicBezTo>
                    <a:pt x="54939" y="69034"/>
                    <a:pt x="54905" y="69108"/>
                    <a:pt x="54878" y="69182"/>
                  </a:cubicBezTo>
                  <a:lnTo>
                    <a:pt x="33192" y="61843"/>
                  </a:lnTo>
                  <a:cubicBezTo>
                    <a:pt x="33203" y="61799"/>
                    <a:pt x="33210" y="61755"/>
                    <a:pt x="33214" y="61709"/>
                  </a:cubicBezTo>
                  <a:lnTo>
                    <a:pt x="57622" y="59652"/>
                  </a:lnTo>
                  <a:close/>
                  <a:moveTo>
                    <a:pt x="61404" y="47049"/>
                  </a:moveTo>
                  <a:lnTo>
                    <a:pt x="89872" y="58550"/>
                  </a:lnTo>
                  <a:cubicBezTo>
                    <a:pt x="89825" y="58868"/>
                    <a:pt x="89949" y="59201"/>
                    <a:pt x="90228" y="59401"/>
                  </a:cubicBezTo>
                  <a:cubicBezTo>
                    <a:pt x="90327" y="59471"/>
                    <a:pt x="90435" y="59515"/>
                    <a:pt x="90546" y="59541"/>
                  </a:cubicBezTo>
                  <a:lnTo>
                    <a:pt x="88027" y="76730"/>
                  </a:lnTo>
                  <a:cubicBezTo>
                    <a:pt x="88011" y="76729"/>
                    <a:pt x="87994" y="76729"/>
                    <a:pt x="87977" y="76729"/>
                  </a:cubicBezTo>
                  <a:cubicBezTo>
                    <a:pt x="87931" y="76729"/>
                    <a:pt x="87884" y="76732"/>
                    <a:pt x="87837" y="76740"/>
                  </a:cubicBezTo>
                  <a:cubicBezTo>
                    <a:pt x="87715" y="76760"/>
                    <a:pt x="87603" y="76805"/>
                    <a:pt x="87501" y="76869"/>
                  </a:cubicBezTo>
                  <a:lnTo>
                    <a:pt x="61265" y="47294"/>
                  </a:lnTo>
                  <a:cubicBezTo>
                    <a:pt x="61275" y="47282"/>
                    <a:pt x="61288" y="47273"/>
                    <a:pt x="61297" y="47259"/>
                  </a:cubicBezTo>
                  <a:cubicBezTo>
                    <a:pt x="61344" y="47194"/>
                    <a:pt x="61377" y="47123"/>
                    <a:pt x="61404" y="47049"/>
                  </a:cubicBezTo>
                  <a:close/>
                  <a:moveTo>
                    <a:pt x="61096" y="47455"/>
                  </a:moveTo>
                  <a:lnTo>
                    <a:pt x="87328" y="77024"/>
                  </a:lnTo>
                  <a:cubicBezTo>
                    <a:pt x="87322" y="77033"/>
                    <a:pt x="87314" y="77039"/>
                    <a:pt x="87308" y="77047"/>
                  </a:cubicBezTo>
                  <a:lnTo>
                    <a:pt x="59297" y="59712"/>
                  </a:lnTo>
                  <a:cubicBezTo>
                    <a:pt x="59429" y="59348"/>
                    <a:pt x="59315" y="58926"/>
                    <a:pt x="58985" y="58689"/>
                  </a:cubicBezTo>
                  <a:cubicBezTo>
                    <a:pt x="58952" y="58665"/>
                    <a:pt x="58916" y="58648"/>
                    <a:pt x="58882" y="58628"/>
                  </a:cubicBezTo>
                  <a:lnTo>
                    <a:pt x="60400" y="47607"/>
                  </a:lnTo>
                  <a:cubicBezTo>
                    <a:pt x="60459" y="47619"/>
                    <a:pt x="60519" y="47627"/>
                    <a:pt x="60578" y="47627"/>
                  </a:cubicBezTo>
                  <a:cubicBezTo>
                    <a:pt x="60762" y="47627"/>
                    <a:pt x="60943" y="47564"/>
                    <a:pt x="61096" y="47455"/>
                  </a:cubicBezTo>
                  <a:close/>
                  <a:moveTo>
                    <a:pt x="59189" y="59922"/>
                  </a:moveTo>
                  <a:lnTo>
                    <a:pt x="87178" y="77244"/>
                  </a:lnTo>
                  <a:cubicBezTo>
                    <a:pt x="87172" y="77259"/>
                    <a:pt x="87166" y="77275"/>
                    <a:pt x="87161" y="77291"/>
                  </a:cubicBezTo>
                  <a:lnTo>
                    <a:pt x="56571" y="69673"/>
                  </a:lnTo>
                  <a:cubicBezTo>
                    <a:pt x="56646" y="69338"/>
                    <a:pt x="56520" y="68976"/>
                    <a:pt x="56224" y="68763"/>
                  </a:cubicBezTo>
                  <a:cubicBezTo>
                    <a:pt x="56157" y="68717"/>
                    <a:pt x="56087" y="68682"/>
                    <a:pt x="56015" y="68656"/>
                  </a:cubicBezTo>
                  <a:lnTo>
                    <a:pt x="58519" y="60290"/>
                  </a:lnTo>
                  <a:cubicBezTo>
                    <a:pt x="58777" y="60275"/>
                    <a:pt x="59025" y="60152"/>
                    <a:pt x="59188" y="59926"/>
                  </a:cubicBezTo>
                  <a:cubicBezTo>
                    <a:pt x="59189" y="59924"/>
                    <a:pt x="59189" y="59923"/>
                    <a:pt x="59189" y="59922"/>
                  </a:cubicBezTo>
                  <a:close/>
                  <a:moveTo>
                    <a:pt x="6382" y="54567"/>
                  </a:moveTo>
                  <a:lnTo>
                    <a:pt x="31456" y="61554"/>
                  </a:lnTo>
                  <a:cubicBezTo>
                    <a:pt x="31440" y="61772"/>
                    <a:pt x="31506" y="61990"/>
                    <a:pt x="31643" y="62166"/>
                  </a:cubicBezTo>
                  <a:lnTo>
                    <a:pt x="15546" y="78173"/>
                  </a:lnTo>
                  <a:cubicBezTo>
                    <a:pt x="15506" y="78130"/>
                    <a:pt x="15461" y="78092"/>
                    <a:pt x="15414" y="78055"/>
                  </a:cubicBezTo>
                  <a:cubicBezTo>
                    <a:pt x="15260" y="77944"/>
                    <a:pt x="15081" y="77892"/>
                    <a:pt x="14905" y="77892"/>
                  </a:cubicBezTo>
                  <a:cubicBezTo>
                    <a:pt x="14826" y="77892"/>
                    <a:pt x="14747" y="77902"/>
                    <a:pt x="14671" y="77923"/>
                  </a:cubicBezTo>
                  <a:lnTo>
                    <a:pt x="6061" y="55104"/>
                  </a:lnTo>
                  <a:cubicBezTo>
                    <a:pt x="6125" y="55054"/>
                    <a:pt x="6183" y="54997"/>
                    <a:pt x="6233" y="54928"/>
                  </a:cubicBezTo>
                  <a:cubicBezTo>
                    <a:pt x="6313" y="54818"/>
                    <a:pt x="6360" y="54692"/>
                    <a:pt x="6382" y="54567"/>
                  </a:cubicBezTo>
                  <a:close/>
                  <a:moveTo>
                    <a:pt x="91099" y="59489"/>
                  </a:moveTo>
                  <a:lnTo>
                    <a:pt x="104457" y="79682"/>
                  </a:lnTo>
                  <a:cubicBezTo>
                    <a:pt x="104363" y="79741"/>
                    <a:pt x="104277" y="79819"/>
                    <a:pt x="104210" y="79913"/>
                  </a:cubicBezTo>
                  <a:cubicBezTo>
                    <a:pt x="104146" y="80003"/>
                    <a:pt x="104103" y="80102"/>
                    <a:pt x="104076" y="80204"/>
                  </a:cubicBezTo>
                  <a:lnTo>
                    <a:pt x="88866" y="77650"/>
                  </a:lnTo>
                  <a:cubicBezTo>
                    <a:pt x="88877" y="77362"/>
                    <a:pt x="88749" y="77075"/>
                    <a:pt x="88499" y="76896"/>
                  </a:cubicBezTo>
                  <a:cubicBezTo>
                    <a:pt x="88425" y="76842"/>
                    <a:pt x="88344" y="76806"/>
                    <a:pt x="88260" y="76778"/>
                  </a:cubicBezTo>
                  <a:lnTo>
                    <a:pt x="90783" y="59563"/>
                  </a:lnTo>
                  <a:cubicBezTo>
                    <a:pt x="90892" y="59558"/>
                    <a:pt x="90999" y="59534"/>
                    <a:pt x="91099" y="59489"/>
                  </a:cubicBezTo>
                  <a:close/>
                  <a:moveTo>
                    <a:pt x="33100" y="62061"/>
                  </a:moveTo>
                  <a:lnTo>
                    <a:pt x="54828" y="69413"/>
                  </a:lnTo>
                  <a:cubicBezTo>
                    <a:pt x="54804" y="69712"/>
                    <a:pt x="54931" y="70016"/>
                    <a:pt x="55192" y="70201"/>
                  </a:cubicBezTo>
                  <a:cubicBezTo>
                    <a:pt x="55275" y="70262"/>
                    <a:pt x="55369" y="70305"/>
                    <a:pt x="55466" y="70333"/>
                  </a:cubicBezTo>
                  <a:lnTo>
                    <a:pt x="54144" y="97291"/>
                  </a:lnTo>
                  <a:cubicBezTo>
                    <a:pt x="54112" y="97293"/>
                    <a:pt x="54080" y="97293"/>
                    <a:pt x="54049" y="97298"/>
                  </a:cubicBezTo>
                  <a:cubicBezTo>
                    <a:pt x="53964" y="97313"/>
                    <a:pt x="53885" y="97342"/>
                    <a:pt x="53809" y="97378"/>
                  </a:cubicBezTo>
                  <a:lnTo>
                    <a:pt x="32845" y="62338"/>
                  </a:lnTo>
                  <a:cubicBezTo>
                    <a:pt x="32924" y="62281"/>
                    <a:pt x="32998" y="62217"/>
                    <a:pt x="33057" y="62136"/>
                  </a:cubicBezTo>
                  <a:cubicBezTo>
                    <a:pt x="33074" y="62112"/>
                    <a:pt x="33085" y="62086"/>
                    <a:pt x="33100" y="62061"/>
                  </a:cubicBezTo>
                  <a:close/>
                  <a:moveTo>
                    <a:pt x="56487" y="69893"/>
                  </a:moveTo>
                  <a:lnTo>
                    <a:pt x="87105" y="77517"/>
                  </a:lnTo>
                  <a:cubicBezTo>
                    <a:pt x="87088" y="77681"/>
                    <a:pt x="87116" y="77843"/>
                    <a:pt x="87186" y="77992"/>
                  </a:cubicBezTo>
                  <a:lnTo>
                    <a:pt x="54942" y="97700"/>
                  </a:lnTo>
                  <a:cubicBezTo>
                    <a:pt x="54883" y="97604"/>
                    <a:pt x="54803" y="97519"/>
                    <a:pt x="54708" y="97452"/>
                  </a:cubicBezTo>
                  <a:cubicBezTo>
                    <a:pt x="54609" y="97379"/>
                    <a:pt x="54496" y="97331"/>
                    <a:pt x="54379" y="97305"/>
                  </a:cubicBezTo>
                  <a:lnTo>
                    <a:pt x="55700" y="70367"/>
                  </a:lnTo>
                  <a:lnTo>
                    <a:pt x="55705" y="70367"/>
                  </a:lnTo>
                  <a:cubicBezTo>
                    <a:pt x="55753" y="70367"/>
                    <a:pt x="55802" y="70364"/>
                    <a:pt x="55850" y="70355"/>
                  </a:cubicBezTo>
                  <a:cubicBezTo>
                    <a:pt x="56084" y="70317"/>
                    <a:pt x="56287" y="70190"/>
                    <a:pt x="56427" y="69997"/>
                  </a:cubicBezTo>
                  <a:cubicBezTo>
                    <a:pt x="56450" y="69964"/>
                    <a:pt x="56468" y="69927"/>
                    <a:pt x="56487" y="69893"/>
                  </a:cubicBezTo>
                  <a:close/>
                  <a:moveTo>
                    <a:pt x="31811" y="62331"/>
                  </a:moveTo>
                  <a:cubicBezTo>
                    <a:pt x="31814" y="62333"/>
                    <a:pt x="31817" y="62338"/>
                    <a:pt x="31821" y="62340"/>
                  </a:cubicBezTo>
                  <a:cubicBezTo>
                    <a:pt x="31978" y="62452"/>
                    <a:pt x="32156" y="62506"/>
                    <a:pt x="32336" y="62506"/>
                  </a:cubicBezTo>
                  <a:cubicBezTo>
                    <a:pt x="32439" y="62506"/>
                    <a:pt x="32539" y="62482"/>
                    <a:pt x="32636" y="62447"/>
                  </a:cubicBezTo>
                  <a:lnTo>
                    <a:pt x="53611" y="97508"/>
                  </a:lnTo>
                  <a:cubicBezTo>
                    <a:pt x="53561" y="97551"/>
                    <a:pt x="53513" y="97602"/>
                    <a:pt x="53473" y="97657"/>
                  </a:cubicBezTo>
                  <a:cubicBezTo>
                    <a:pt x="53449" y="97691"/>
                    <a:pt x="53432" y="97726"/>
                    <a:pt x="53414" y="97761"/>
                  </a:cubicBezTo>
                  <a:lnTo>
                    <a:pt x="15678" y="79186"/>
                  </a:lnTo>
                  <a:cubicBezTo>
                    <a:pt x="15816" y="78926"/>
                    <a:pt x="15811" y="78622"/>
                    <a:pt x="15682" y="78371"/>
                  </a:cubicBezTo>
                  <a:lnTo>
                    <a:pt x="31811" y="62331"/>
                  </a:lnTo>
                  <a:close/>
                  <a:moveTo>
                    <a:pt x="1615" y="71499"/>
                  </a:moveTo>
                  <a:lnTo>
                    <a:pt x="14037" y="78573"/>
                  </a:lnTo>
                  <a:cubicBezTo>
                    <a:pt x="13958" y="78911"/>
                    <a:pt x="14084" y="79279"/>
                    <a:pt x="14383" y="79494"/>
                  </a:cubicBezTo>
                  <a:cubicBezTo>
                    <a:pt x="14539" y="79606"/>
                    <a:pt x="14719" y="79660"/>
                    <a:pt x="14898" y="79660"/>
                  </a:cubicBezTo>
                  <a:cubicBezTo>
                    <a:pt x="15136" y="79660"/>
                    <a:pt x="15368" y="79558"/>
                    <a:pt x="15538" y="79377"/>
                  </a:cubicBezTo>
                  <a:lnTo>
                    <a:pt x="53328" y="97978"/>
                  </a:lnTo>
                  <a:cubicBezTo>
                    <a:pt x="53297" y="98118"/>
                    <a:pt x="53305" y="98265"/>
                    <a:pt x="53342" y="98402"/>
                  </a:cubicBezTo>
                  <a:lnTo>
                    <a:pt x="44172" y="100939"/>
                  </a:lnTo>
                  <a:cubicBezTo>
                    <a:pt x="44109" y="100823"/>
                    <a:pt x="44023" y="100722"/>
                    <a:pt x="43914" y="100644"/>
                  </a:cubicBezTo>
                  <a:cubicBezTo>
                    <a:pt x="43762" y="100534"/>
                    <a:pt x="43583" y="100477"/>
                    <a:pt x="43400" y="100477"/>
                  </a:cubicBezTo>
                  <a:cubicBezTo>
                    <a:pt x="43351" y="100477"/>
                    <a:pt x="43302" y="100481"/>
                    <a:pt x="43253" y="100489"/>
                  </a:cubicBezTo>
                  <a:cubicBezTo>
                    <a:pt x="43020" y="100528"/>
                    <a:pt x="42817" y="100655"/>
                    <a:pt x="42677" y="100848"/>
                  </a:cubicBezTo>
                  <a:cubicBezTo>
                    <a:pt x="42516" y="101072"/>
                    <a:pt x="42479" y="101346"/>
                    <a:pt x="42546" y="101594"/>
                  </a:cubicBezTo>
                  <a:lnTo>
                    <a:pt x="31935" y="108097"/>
                  </a:lnTo>
                  <a:cubicBezTo>
                    <a:pt x="31872" y="107978"/>
                    <a:pt x="31783" y="107872"/>
                    <a:pt x="31671" y="107790"/>
                  </a:cubicBezTo>
                  <a:cubicBezTo>
                    <a:pt x="31516" y="107679"/>
                    <a:pt x="31337" y="107626"/>
                    <a:pt x="31160" y="107626"/>
                  </a:cubicBezTo>
                  <a:cubicBezTo>
                    <a:pt x="30986" y="107626"/>
                    <a:pt x="30812" y="107678"/>
                    <a:pt x="30664" y="107776"/>
                  </a:cubicBezTo>
                  <a:lnTo>
                    <a:pt x="1598" y="71519"/>
                  </a:lnTo>
                  <a:cubicBezTo>
                    <a:pt x="1603" y="71511"/>
                    <a:pt x="1609" y="71506"/>
                    <a:pt x="1615" y="71499"/>
                  </a:cubicBezTo>
                  <a:close/>
                  <a:moveTo>
                    <a:pt x="87314" y="78191"/>
                  </a:moveTo>
                  <a:cubicBezTo>
                    <a:pt x="87360" y="78243"/>
                    <a:pt x="87409" y="78293"/>
                    <a:pt x="87467" y="78334"/>
                  </a:cubicBezTo>
                  <a:cubicBezTo>
                    <a:pt x="87623" y="78447"/>
                    <a:pt x="87803" y="78500"/>
                    <a:pt x="87981" y="78500"/>
                  </a:cubicBezTo>
                  <a:cubicBezTo>
                    <a:pt x="88023" y="78500"/>
                    <a:pt x="88063" y="78493"/>
                    <a:pt x="88103" y="78485"/>
                  </a:cubicBezTo>
                  <a:lnTo>
                    <a:pt x="95457" y="108915"/>
                  </a:lnTo>
                  <a:cubicBezTo>
                    <a:pt x="95228" y="108955"/>
                    <a:pt x="95026" y="109080"/>
                    <a:pt x="94890" y="109271"/>
                  </a:cubicBezTo>
                  <a:cubicBezTo>
                    <a:pt x="94886" y="109276"/>
                    <a:pt x="94884" y="109281"/>
                    <a:pt x="94880" y="109287"/>
                  </a:cubicBezTo>
                  <a:lnTo>
                    <a:pt x="55049" y="98390"/>
                  </a:lnTo>
                  <a:cubicBezTo>
                    <a:pt x="55079" y="98272"/>
                    <a:pt x="55087" y="98149"/>
                    <a:pt x="55066" y="98026"/>
                  </a:cubicBezTo>
                  <a:cubicBezTo>
                    <a:pt x="55060" y="97989"/>
                    <a:pt x="55048" y="97954"/>
                    <a:pt x="55038" y="97917"/>
                  </a:cubicBezTo>
                  <a:lnTo>
                    <a:pt x="87314" y="78191"/>
                  </a:lnTo>
                  <a:close/>
                  <a:moveTo>
                    <a:pt x="42637" y="101815"/>
                  </a:moveTo>
                  <a:cubicBezTo>
                    <a:pt x="42697" y="101917"/>
                    <a:pt x="42779" y="102009"/>
                    <a:pt x="42882" y="102083"/>
                  </a:cubicBezTo>
                  <a:cubicBezTo>
                    <a:pt x="43034" y="102192"/>
                    <a:pt x="43212" y="102249"/>
                    <a:pt x="43395" y="102249"/>
                  </a:cubicBezTo>
                  <a:cubicBezTo>
                    <a:pt x="43443" y="102249"/>
                    <a:pt x="43493" y="102245"/>
                    <a:pt x="43541" y="102237"/>
                  </a:cubicBezTo>
                  <a:cubicBezTo>
                    <a:pt x="43588" y="102229"/>
                    <a:pt x="43633" y="102216"/>
                    <a:pt x="43679" y="102201"/>
                  </a:cubicBezTo>
                  <a:lnTo>
                    <a:pt x="55444" y="118817"/>
                  </a:lnTo>
                  <a:cubicBezTo>
                    <a:pt x="55361" y="118874"/>
                    <a:pt x="55285" y="118944"/>
                    <a:pt x="55225" y="119027"/>
                  </a:cubicBezTo>
                  <a:cubicBezTo>
                    <a:pt x="55134" y="119155"/>
                    <a:pt x="55081" y="119302"/>
                    <a:pt x="55066" y="119454"/>
                  </a:cubicBezTo>
                  <a:lnTo>
                    <a:pt x="38399" y="118443"/>
                  </a:lnTo>
                  <a:lnTo>
                    <a:pt x="31738" y="109173"/>
                  </a:lnTo>
                  <a:cubicBezTo>
                    <a:pt x="31789" y="109128"/>
                    <a:pt x="31835" y="109080"/>
                    <a:pt x="31876" y="109025"/>
                  </a:cubicBezTo>
                  <a:cubicBezTo>
                    <a:pt x="32014" y="108832"/>
                    <a:pt x="32069" y="108598"/>
                    <a:pt x="32030" y="108364"/>
                  </a:cubicBezTo>
                  <a:cubicBezTo>
                    <a:pt x="32027" y="108350"/>
                    <a:pt x="32021" y="108336"/>
                    <a:pt x="32017" y="108321"/>
                  </a:cubicBezTo>
                  <a:lnTo>
                    <a:pt x="42637" y="101815"/>
                  </a:lnTo>
                  <a:close/>
                  <a:moveTo>
                    <a:pt x="54958" y="98612"/>
                  </a:moveTo>
                  <a:lnTo>
                    <a:pt x="94775" y="109505"/>
                  </a:lnTo>
                  <a:cubicBezTo>
                    <a:pt x="94674" y="109802"/>
                    <a:pt x="94737" y="110137"/>
                    <a:pt x="94949" y="110374"/>
                  </a:cubicBezTo>
                  <a:lnTo>
                    <a:pt x="79975" y="127087"/>
                  </a:lnTo>
                  <a:cubicBezTo>
                    <a:pt x="79970" y="127084"/>
                    <a:pt x="79968" y="127081"/>
                    <a:pt x="79965" y="127079"/>
                  </a:cubicBezTo>
                  <a:cubicBezTo>
                    <a:pt x="79813" y="126970"/>
                    <a:pt x="79634" y="126913"/>
                    <a:pt x="79451" y="126913"/>
                  </a:cubicBezTo>
                  <a:cubicBezTo>
                    <a:pt x="79403" y="126913"/>
                    <a:pt x="79354" y="126917"/>
                    <a:pt x="79305" y="126925"/>
                  </a:cubicBezTo>
                  <a:cubicBezTo>
                    <a:pt x="79089" y="126960"/>
                    <a:pt x="78902" y="127074"/>
                    <a:pt x="78766" y="127242"/>
                  </a:cubicBezTo>
                  <a:lnTo>
                    <a:pt x="44129" y="101861"/>
                  </a:lnTo>
                  <a:cubicBezTo>
                    <a:pt x="44257" y="101672"/>
                    <a:pt x="44310" y="101447"/>
                    <a:pt x="44272" y="101221"/>
                  </a:cubicBezTo>
                  <a:cubicBezTo>
                    <a:pt x="44268" y="101201"/>
                    <a:pt x="44262" y="101182"/>
                    <a:pt x="44256" y="101162"/>
                  </a:cubicBezTo>
                  <a:lnTo>
                    <a:pt x="53432" y="98624"/>
                  </a:lnTo>
                  <a:cubicBezTo>
                    <a:pt x="53492" y="98727"/>
                    <a:pt x="53573" y="98820"/>
                    <a:pt x="53678" y="98895"/>
                  </a:cubicBezTo>
                  <a:cubicBezTo>
                    <a:pt x="53834" y="99007"/>
                    <a:pt x="54013" y="99061"/>
                    <a:pt x="54193" y="99061"/>
                  </a:cubicBezTo>
                  <a:cubicBezTo>
                    <a:pt x="54468" y="99061"/>
                    <a:pt x="54740" y="98932"/>
                    <a:pt x="54914" y="98692"/>
                  </a:cubicBezTo>
                  <a:cubicBezTo>
                    <a:pt x="54931" y="98666"/>
                    <a:pt x="54943" y="98639"/>
                    <a:pt x="54958" y="98612"/>
                  </a:cubicBezTo>
                  <a:close/>
                  <a:moveTo>
                    <a:pt x="58749" y="0"/>
                  </a:moveTo>
                  <a:cubicBezTo>
                    <a:pt x="58700" y="0"/>
                    <a:pt x="58651" y="4"/>
                    <a:pt x="58601" y="13"/>
                  </a:cubicBezTo>
                  <a:cubicBezTo>
                    <a:pt x="58368" y="51"/>
                    <a:pt x="58165" y="178"/>
                    <a:pt x="58026" y="371"/>
                  </a:cubicBezTo>
                  <a:cubicBezTo>
                    <a:pt x="57906" y="537"/>
                    <a:pt x="57857" y="730"/>
                    <a:pt x="57863" y="922"/>
                  </a:cubicBezTo>
                  <a:lnTo>
                    <a:pt x="34925" y="10097"/>
                  </a:lnTo>
                  <a:cubicBezTo>
                    <a:pt x="34868" y="9931"/>
                    <a:pt x="34761" y="9780"/>
                    <a:pt x="34608" y="9669"/>
                  </a:cubicBezTo>
                  <a:cubicBezTo>
                    <a:pt x="34451" y="9557"/>
                    <a:pt x="34271" y="9503"/>
                    <a:pt x="34092" y="9503"/>
                  </a:cubicBezTo>
                  <a:cubicBezTo>
                    <a:pt x="33816" y="9503"/>
                    <a:pt x="33545" y="9631"/>
                    <a:pt x="33372" y="9872"/>
                  </a:cubicBezTo>
                  <a:cubicBezTo>
                    <a:pt x="33234" y="10064"/>
                    <a:pt x="33180" y="10299"/>
                    <a:pt x="33218" y="10533"/>
                  </a:cubicBezTo>
                  <a:cubicBezTo>
                    <a:pt x="33257" y="10766"/>
                    <a:pt x="33384" y="10969"/>
                    <a:pt x="33577" y="11108"/>
                  </a:cubicBezTo>
                  <a:cubicBezTo>
                    <a:pt x="33733" y="11221"/>
                    <a:pt x="33912" y="11274"/>
                    <a:pt x="34091" y="11274"/>
                  </a:cubicBezTo>
                  <a:cubicBezTo>
                    <a:pt x="34316" y="11274"/>
                    <a:pt x="34535" y="11185"/>
                    <a:pt x="34704" y="11023"/>
                  </a:cubicBezTo>
                  <a:lnTo>
                    <a:pt x="59844" y="45919"/>
                  </a:lnTo>
                  <a:lnTo>
                    <a:pt x="59844" y="45919"/>
                  </a:lnTo>
                  <a:lnTo>
                    <a:pt x="29110" y="21654"/>
                  </a:lnTo>
                  <a:cubicBezTo>
                    <a:pt x="29111" y="21652"/>
                    <a:pt x="29113" y="21651"/>
                    <a:pt x="29117" y="21648"/>
                  </a:cubicBezTo>
                  <a:cubicBezTo>
                    <a:pt x="29401" y="21251"/>
                    <a:pt x="29309" y="20697"/>
                    <a:pt x="28913" y="20413"/>
                  </a:cubicBezTo>
                  <a:cubicBezTo>
                    <a:pt x="28757" y="20301"/>
                    <a:pt x="28577" y="20247"/>
                    <a:pt x="28399" y="20247"/>
                  </a:cubicBezTo>
                  <a:cubicBezTo>
                    <a:pt x="28122" y="20247"/>
                    <a:pt x="27850" y="20375"/>
                    <a:pt x="27678" y="20616"/>
                  </a:cubicBezTo>
                  <a:cubicBezTo>
                    <a:pt x="27393" y="21013"/>
                    <a:pt x="27485" y="21567"/>
                    <a:pt x="27881" y="21851"/>
                  </a:cubicBezTo>
                  <a:cubicBezTo>
                    <a:pt x="28037" y="21963"/>
                    <a:pt x="28217" y="22017"/>
                    <a:pt x="28396" y="22017"/>
                  </a:cubicBezTo>
                  <a:cubicBezTo>
                    <a:pt x="28561" y="22017"/>
                    <a:pt x="28722" y="21967"/>
                    <a:pt x="28864" y="21877"/>
                  </a:cubicBezTo>
                  <a:lnTo>
                    <a:pt x="57922" y="58717"/>
                  </a:lnTo>
                  <a:cubicBezTo>
                    <a:pt x="57920" y="58718"/>
                    <a:pt x="57919" y="58719"/>
                    <a:pt x="57916" y="58723"/>
                  </a:cubicBezTo>
                  <a:lnTo>
                    <a:pt x="16459" y="26054"/>
                  </a:lnTo>
                  <a:cubicBezTo>
                    <a:pt x="16652" y="25671"/>
                    <a:pt x="16546" y="25194"/>
                    <a:pt x="16188" y="24937"/>
                  </a:cubicBezTo>
                  <a:cubicBezTo>
                    <a:pt x="16032" y="24825"/>
                    <a:pt x="15851" y="24771"/>
                    <a:pt x="15672" y="24771"/>
                  </a:cubicBezTo>
                  <a:cubicBezTo>
                    <a:pt x="15397" y="24771"/>
                    <a:pt x="15125" y="24899"/>
                    <a:pt x="14952" y="25140"/>
                  </a:cubicBezTo>
                  <a:cubicBezTo>
                    <a:pt x="14668" y="25537"/>
                    <a:pt x="14760" y="26091"/>
                    <a:pt x="15155" y="26375"/>
                  </a:cubicBezTo>
                  <a:cubicBezTo>
                    <a:pt x="15308" y="26486"/>
                    <a:pt x="15486" y="26541"/>
                    <a:pt x="15671" y="26541"/>
                  </a:cubicBezTo>
                  <a:cubicBezTo>
                    <a:pt x="15719" y="26541"/>
                    <a:pt x="15768" y="26537"/>
                    <a:pt x="15816" y="26529"/>
                  </a:cubicBezTo>
                  <a:cubicBezTo>
                    <a:pt x="15834" y="26526"/>
                    <a:pt x="15850" y="26520"/>
                    <a:pt x="15866" y="26516"/>
                  </a:cubicBezTo>
                  <a:lnTo>
                    <a:pt x="31824" y="60903"/>
                  </a:lnTo>
                  <a:cubicBezTo>
                    <a:pt x="31748" y="60958"/>
                    <a:pt x="31675" y="61023"/>
                    <a:pt x="31618" y="61103"/>
                  </a:cubicBezTo>
                  <a:cubicBezTo>
                    <a:pt x="31568" y="61173"/>
                    <a:pt x="31534" y="61248"/>
                    <a:pt x="31507" y="61324"/>
                  </a:cubicBezTo>
                  <a:lnTo>
                    <a:pt x="6390" y="54326"/>
                  </a:lnTo>
                  <a:cubicBezTo>
                    <a:pt x="6367" y="54081"/>
                    <a:pt x="6245" y="53846"/>
                    <a:pt x="6030" y="53692"/>
                  </a:cubicBezTo>
                  <a:cubicBezTo>
                    <a:pt x="5874" y="53581"/>
                    <a:pt x="5694" y="53527"/>
                    <a:pt x="5515" y="53527"/>
                  </a:cubicBezTo>
                  <a:cubicBezTo>
                    <a:pt x="5239" y="53527"/>
                    <a:pt x="4967" y="53655"/>
                    <a:pt x="4794" y="53896"/>
                  </a:cubicBezTo>
                  <a:cubicBezTo>
                    <a:pt x="4510" y="54293"/>
                    <a:pt x="4602" y="54846"/>
                    <a:pt x="4998" y="55131"/>
                  </a:cubicBezTo>
                  <a:cubicBezTo>
                    <a:pt x="5154" y="55243"/>
                    <a:pt x="5334" y="55297"/>
                    <a:pt x="5512" y="55297"/>
                  </a:cubicBezTo>
                  <a:cubicBezTo>
                    <a:pt x="5630" y="55297"/>
                    <a:pt x="5746" y="55269"/>
                    <a:pt x="5854" y="55223"/>
                  </a:cubicBezTo>
                  <a:lnTo>
                    <a:pt x="14454" y="78011"/>
                  </a:lnTo>
                  <a:cubicBezTo>
                    <a:pt x="14348" y="78072"/>
                    <a:pt x="14255" y="78154"/>
                    <a:pt x="14180" y="78258"/>
                  </a:cubicBezTo>
                  <a:cubicBezTo>
                    <a:pt x="14159" y="78289"/>
                    <a:pt x="14143" y="78321"/>
                    <a:pt x="14124" y="78354"/>
                  </a:cubicBezTo>
                  <a:lnTo>
                    <a:pt x="1732" y="71295"/>
                  </a:lnTo>
                  <a:cubicBezTo>
                    <a:pt x="1882" y="70925"/>
                    <a:pt x="1769" y="70488"/>
                    <a:pt x="1431" y="70244"/>
                  </a:cubicBezTo>
                  <a:cubicBezTo>
                    <a:pt x="1279" y="70136"/>
                    <a:pt x="1101" y="70079"/>
                    <a:pt x="918" y="70079"/>
                  </a:cubicBezTo>
                  <a:cubicBezTo>
                    <a:pt x="869" y="70079"/>
                    <a:pt x="819" y="70083"/>
                    <a:pt x="770" y="70091"/>
                  </a:cubicBezTo>
                  <a:cubicBezTo>
                    <a:pt x="535" y="70130"/>
                    <a:pt x="333" y="70257"/>
                    <a:pt x="193" y="70449"/>
                  </a:cubicBezTo>
                  <a:cubicBezTo>
                    <a:pt x="56" y="70642"/>
                    <a:pt x="1" y="70875"/>
                    <a:pt x="40" y="71109"/>
                  </a:cubicBezTo>
                  <a:cubicBezTo>
                    <a:pt x="79" y="71343"/>
                    <a:pt x="206" y="71547"/>
                    <a:pt x="399" y="71685"/>
                  </a:cubicBezTo>
                  <a:cubicBezTo>
                    <a:pt x="555" y="71797"/>
                    <a:pt x="734" y="71851"/>
                    <a:pt x="913" y="71851"/>
                  </a:cubicBezTo>
                  <a:cubicBezTo>
                    <a:pt x="1096" y="71851"/>
                    <a:pt x="1276" y="71789"/>
                    <a:pt x="1426" y="71680"/>
                  </a:cubicBezTo>
                  <a:lnTo>
                    <a:pt x="30491" y="107933"/>
                  </a:lnTo>
                  <a:cubicBezTo>
                    <a:pt x="30474" y="107952"/>
                    <a:pt x="30454" y="107971"/>
                    <a:pt x="30437" y="107994"/>
                  </a:cubicBezTo>
                  <a:cubicBezTo>
                    <a:pt x="30426" y="108010"/>
                    <a:pt x="30418" y="108029"/>
                    <a:pt x="30408" y="108045"/>
                  </a:cubicBezTo>
                  <a:lnTo>
                    <a:pt x="5131" y="93125"/>
                  </a:lnTo>
                  <a:cubicBezTo>
                    <a:pt x="5273" y="92758"/>
                    <a:pt x="5159" y="92325"/>
                    <a:pt x="4826" y="92087"/>
                  </a:cubicBezTo>
                  <a:cubicBezTo>
                    <a:pt x="4669" y="91975"/>
                    <a:pt x="4489" y="91921"/>
                    <a:pt x="4311" y="91921"/>
                  </a:cubicBezTo>
                  <a:cubicBezTo>
                    <a:pt x="4035" y="91921"/>
                    <a:pt x="3763" y="92050"/>
                    <a:pt x="3589" y="92291"/>
                  </a:cubicBezTo>
                  <a:cubicBezTo>
                    <a:pt x="3305" y="92688"/>
                    <a:pt x="3397" y="93241"/>
                    <a:pt x="3792" y="93527"/>
                  </a:cubicBezTo>
                  <a:cubicBezTo>
                    <a:pt x="3950" y="93639"/>
                    <a:pt x="4128" y="93692"/>
                    <a:pt x="4308" y="93692"/>
                  </a:cubicBezTo>
                  <a:cubicBezTo>
                    <a:pt x="4578" y="93692"/>
                    <a:pt x="4846" y="93566"/>
                    <a:pt x="5020" y="93332"/>
                  </a:cubicBezTo>
                  <a:lnTo>
                    <a:pt x="30310" y="108260"/>
                  </a:lnTo>
                  <a:cubicBezTo>
                    <a:pt x="30273" y="108387"/>
                    <a:pt x="30261" y="108519"/>
                    <a:pt x="30283" y="108652"/>
                  </a:cubicBezTo>
                  <a:cubicBezTo>
                    <a:pt x="30322" y="108886"/>
                    <a:pt x="30449" y="109090"/>
                    <a:pt x="30642" y="109228"/>
                  </a:cubicBezTo>
                  <a:cubicBezTo>
                    <a:pt x="30795" y="109337"/>
                    <a:pt x="30972" y="109394"/>
                    <a:pt x="31155" y="109394"/>
                  </a:cubicBezTo>
                  <a:cubicBezTo>
                    <a:pt x="31203" y="109394"/>
                    <a:pt x="31252" y="109389"/>
                    <a:pt x="31301" y="109382"/>
                  </a:cubicBezTo>
                  <a:cubicBezTo>
                    <a:pt x="31386" y="109367"/>
                    <a:pt x="31466" y="109337"/>
                    <a:pt x="31543" y="109302"/>
                  </a:cubicBezTo>
                  <a:lnTo>
                    <a:pt x="38242" y="118625"/>
                  </a:lnTo>
                  <a:lnTo>
                    <a:pt x="38274" y="118671"/>
                  </a:lnTo>
                  <a:lnTo>
                    <a:pt x="55072" y="119689"/>
                  </a:lnTo>
                  <a:cubicBezTo>
                    <a:pt x="55111" y="119923"/>
                    <a:pt x="55238" y="120126"/>
                    <a:pt x="55429" y="120263"/>
                  </a:cubicBezTo>
                  <a:cubicBezTo>
                    <a:pt x="55585" y="120375"/>
                    <a:pt x="55765" y="120428"/>
                    <a:pt x="55944" y="120428"/>
                  </a:cubicBezTo>
                  <a:cubicBezTo>
                    <a:pt x="56219" y="120428"/>
                    <a:pt x="56492" y="120300"/>
                    <a:pt x="56664" y="120059"/>
                  </a:cubicBezTo>
                  <a:cubicBezTo>
                    <a:pt x="56949" y="119663"/>
                    <a:pt x="56857" y="119109"/>
                    <a:pt x="56461" y="118824"/>
                  </a:cubicBezTo>
                  <a:cubicBezTo>
                    <a:pt x="56309" y="118716"/>
                    <a:pt x="56131" y="118659"/>
                    <a:pt x="55949" y="118659"/>
                  </a:cubicBezTo>
                  <a:cubicBezTo>
                    <a:pt x="55900" y="118659"/>
                    <a:pt x="55850" y="118663"/>
                    <a:pt x="55801" y="118671"/>
                  </a:cubicBezTo>
                  <a:cubicBezTo>
                    <a:pt x="55750" y="118679"/>
                    <a:pt x="55702" y="118694"/>
                    <a:pt x="55655" y="118710"/>
                  </a:cubicBezTo>
                  <a:lnTo>
                    <a:pt x="43893" y="102095"/>
                  </a:lnTo>
                  <a:cubicBezTo>
                    <a:pt x="43920" y="102077"/>
                    <a:pt x="43946" y="102056"/>
                    <a:pt x="43971" y="102035"/>
                  </a:cubicBezTo>
                  <a:lnTo>
                    <a:pt x="78639" y="127440"/>
                  </a:lnTo>
                  <a:cubicBezTo>
                    <a:pt x="78569" y="127597"/>
                    <a:pt x="78545" y="127770"/>
                    <a:pt x="78575" y="127942"/>
                  </a:cubicBezTo>
                  <a:cubicBezTo>
                    <a:pt x="78613" y="128175"/>
                    <a:pt x="78740" y="128380"/>
                    <a:pt x="78933" y="128518"/>
                  </a:cubicBezTo>
                  <a:cubicBezTo>
                    <a:pt x="79089" y="128630"/>
                    <a:pt x="79269" y="128683"/>
                    <a:pt x="79447" y="128683"/>
                  </a:cubicBezTo>
                  <a:cubicBezTo>
                    <a:pt x="79723" y="128683"/>
                    <a:pt x="79996" y="128555"/>
                    <a:pt x="80168" y="128314"/>
                  </a:cubicBezTo>
                  <a:cubicBezTo>
                    <a:pt x="80402" y="127987"/>
                    <a:pt x="80378" y="127555"/>
                    <a:pt x="80140" y="127252"/>
                  </a:cubicBezTo>
                  <a:lnTo>
                    <a:pt x="95125" y="110526"/>
                  </a:lnTo>
                  <a:cubicBezTo>
                    <a:pt x="95273" y="110624"/>
                    <a:pt x="95441" y="110672"/>
                    <a:pt x="95607" y="110672"/>
                  </a:cubicBezTo>
                  <a:cubicBezTo>
                    <a:pt x="95788" y="110672"/>
                    <a:pt x="95963" y="110612"/>
                    <a:pt x="96112" y="110507"/>
                  </a:cubicBezTo>
                  <a:lnTo>
                    <a:pt x="102491" y="121570"/>
                  </a:lnTo>
                  <a:cubicBezTo>
                    <a:pt x="102377" y="121631"/>
                    <a:pt x="102271" y="121716"/>
                    <a:pt x="102190" y="121830"/>
                  </a:cubicBezTo>
                  <a:cubicBezTo>
                    <a:pt x="101904" y="122228"/>
                    <a:pt x="101997" y="122780"/>
                    <a:pt x="102393" y="123065"/>
                  </a:cubicBezTo>
                  <a:cubicBezTo>
                    <a:pt x="102545" y="123175"/>
                    <a:pt x="102723" y="123231"/>
                    <a:pt x="102906" y="123231"/>
                  </a:cubicBezTo>
                  <a:cubicBezTo>
                    <a:pt x="102954" y="123231"/>
                    <a:pt x="103004" y="123228"/>
                    <a:pt x="103052" y="123219"/>
                  </a:cubicBezTo>
                  <a:cubicBezTo>
                    <a:pt x="103284" y="123181"/>
                    <a:pt x="103489" y="123053"/>
                    <a:pt x="103626" y="122861"/>
                  </a:cubicBezTo>
                  <a:cubicBezTo>
                    <a:pt x="103912" y="122464"/>
                    <a:pt x="103819" y="121910"/>
                    <a:pt x="103423" y="121625"/>
                  </a:cubicBezTo>
                  <a:cubicBezTo>
                    <a:pt x="103268" y="121514"/>
                    <a:pt x="103091" y="121463"/>
                    <a:pt x="102915" y="121463"/>
                  </a:cubicBezTo>
                  <a:cubicBezTo>
                    <a:pt x="102846" y="121463"/>
                    <a:pt x="102778" y="121470"/>
                    <a:pt x="102712" y="121485"/>
                  </a:cubicBezTo>
                  <a:lnTo>
                    <a:pt x="96287" y="110342"/>
                  </a:lnTo>
                  <a:cubicBezTo>
                    <a:pt x="96298" y="110329"/>
                    <a:pt x="96313" y="110318"/>
                    <a:pt x="96325" y="110302"/>
                  </a:cubicBezTo>
                  <a:cubicBezTo>
                    <a:pt x="96610" y="109904"/>
                    <a:pt x="96518" y="109351"/>
                    <a:pt x="96121" y="109066"/>
                  </a:cubicBezTo>
                  <a:cubicBezTo>
                    <a:pt x="95993" y="108973"/>
                    <a:pt x="95844" y="108923"/>
                    <a:pt x="95692" y="108908"/>
                  </a:cubicBezTo>
                  <a:lnTo>
                    <a:pt x="88325" y="78424"/>
                  </a:lnTo>
                  <a:cubicBezTo>
                    <a:pt x="88400" y="78392"/>
                    <a:pt x="88472" y="78351"/>
                    <a:pt x="88538" y="78298"/>
                  </a:cubicBezTo>
                  <a:lnTo>
                    <a:pt x="112640" y="101661"/>
                  </a:lnTo>
                  <a:cubicBezTo>
                    <a:pt x="112415" y="102050"/>
                    <a:pt x="112513" y="102555"/>
                    <a:pt x="112886" y="102822"/>
                  </a:cubicBezTo>
                  <a:cubicBezTo>
                    <a:pt x="113043" y="102935"/>
                    <a:pt x="113222" y="102988"/>
                    <a:pt x="113401" y="102988"/>
                  </a:cubicBezTo>
                  <a:cubicBezTo>
                    <a:pt x="113421" y="102988"/>
                    <a:pt x="113442" y="102983"/>
                    <a:pt x="113461" y="102982"/>
                  </a:cubicBezTo>
                  <a:lnTo>
                    <a:pt x="118567" y="120230"/>
                  </a:lnTo>
                  <a:cubicBezTo>
                    <a:pt x="118456" y="120292"/>
                    <a:pt x="118356" y="120375"/>
                    <a:pt x="118277" y="120485"/>
                  </a:cubicBezTo>
                  <a:cubicBezTo>
                    <a:pt x="117993" y="120882"/>
                    <a:pt x="118085" y="121436"/>
                    <a:pt x="118480" y="121721"/>
                  </a:cubicBezTo>
                  <a:cubicBezTo>
                    <a:pt x="118632" y="121830"/>
                    <a:pt x="118811" y="121886"/>
                    <a:pt x="118994" y="121886"/>
                  </a:cubicBezTo>
                  <a:cubicBezTo>
                    <a:pt x="119042" y="121886"/>
                    <a:pt x="119091" y="121882"/>
                    <a:pt x="119139" y="121875"/>
                  </a:cubicBezTo>
                  <a:cubicBezTo>
                    <a:pt x="119372" y="121835"/>
                    <a:pt x="119577" y="121709"/>
                    <a:pt x="119715" y="121516"/>
                  </a:cubicBezTo>
                  <a:cubicBezTo>
                    <a:pt x="119999" y="121118"/>
                    <a:pt x="119907" y="120565"/>
                    <a:pt x="119511" y="120281"/>
                  </a:cubicBezTo>
                  <a:cubicBezTo>
                    <a:pt x="119357" y="120170"/>
                    <a:pt x="119179" y="120118"/>
                    <a:pt x="119002" y="120118"/>
                  </a:cubicBezTo>
                  <a:cubicBezTo>
                    <a:pt x="118929" y="120118"/>
                    <a:pt x="118856" y="120127"/>
                    <a:pt x="118785" y="120144"/>
                  </a:cubicBezTo>
                  <a:lnTo>
                    <a:pt x="113690" y="102933"/>
                  </a:lnTo>
                  <a:cubicBezTo>
                    <a:pt x="113856" y="102876"/>
                    <a:pt x="114009" y="102773"/>
                    <a:pt x="114121" y="102619"/>
                  </a:cubicBezTo>
                  <a:cubicBezTo>
                    <a:pt x="114405" y="102222"/>
                    <a:pt x="114313" y="101668"/>
                    <a:pt x="113917" y="101384"/>
                  </a:cubicBezTo>
                  <a:cubicBezTo>
                    <a:pt x="113762" y="101272"/>
                    <a:pt x="113582" y="101219"/>
                    <a:pt x="113404" y="101219"/>
                  </a:cubicBezTo>
                  <a:cubicBezTo>
                    <a:pt x="113177" y="101219"/>
                    <a:pt x="112951" y="101307"/>
                    <a:pt x="112782" y="101473"/>
                  </a:cubicBezTo>
                  <a:lnTo>
                    <a:pt x="88698" y="78130"/>
                  </a:lnTo>
                  <a:cubicBezTo>
                    <a:pt x="88756" y="78050"/>
                    <a:pt x="88793" y="77963"/>
                    <a:pt x="88820" y="77873"/>
                  </a:cubicBezTo>
                  <a:lnTo>
                    <a:pt x="104040" y="80436"/>
                  </a:lnTo>
                  <a:cubicBezTo>
                    <a:pt x="104042" y="80710"/>
                    <a:pt x="104168" y="80979"/>
                    <a:pt x="104406" y="81151"/>
                  </a:cubicBezTo>
                  <a:cubicBezTo>
                    <a:pt x="104559" y="81260"/>
                    <a:pt x="104736" y="81316"/>
                    <a:pt x="104920" y="81316"/>
                  </a:cubicBezTo>
                  <a:cubicBezTo>
                    <a:pt x="104968" y="81316"/>
                    <a:pt x="105019" y="81312"/>
                    <a:pt x="105067" y="81303"/>
                  </a:cubicBezTo>
                  <a:cubicBezTo>
                    <a:pt x="105299" y="81265"/>
                    <a:pt x="105503" y="81138"/>
                    <a:pt x="105641" y="80945"/>
                  </a:cubicBezTo>
                  <a:cubicBezTo>
                    <a:pt x="105673" y="80901"/>
                    <a:pt x="105700" y="80853"/>
                    <a:pt x="105722" y="80805"/>
                  </a:cubicBezTo>
                  <a:lnTo>
                    <a:pt x="125340" y="86830"/>
                  </a:lnTo>
                  <a:cubicBezTo>
                    <a:pt x="125298" y="87143"/>
                    <a:pt x="125422" y="87472"/>
                    <a:pt x="125697" y="87670"/>
                  </a:cubicBezTo>
                  <a:cubicBezTo>
                    <a:pt x="125850" y="87779"/>
                    <a:pt x="126027" y="87835"/>
                    <a:pt x="126212" y="87835"/>
                  </a:cubicBezTo>
                  <a:cubicBezTo>
                    <a:pt x="126260" y="87835"/>
                    <a:pt x="126310" y="87831"/>
                    <a:pt x="126358" y="87823"/>
                  </a:cubicBezTo>
                  <a:cubicBezTo>
                    <a:pt x="126590" y="87784"/>
                    <a:pt x="126795" y="87657"/>
                    <a:pt x="126932" y="87464"/>
                  </a:cubicBezTo>
                  <a:cubicBezTo>
                    <a:pt x="127070" y="87272"/>
                    <a:pt x="127125" y="87039"/>
                    <a:pt x="127086" y="86804"/>
                  </a:cubicBezTo>
                  <a:cubicBezTo>
                    <a:pt x="127048" y="86571"/>
                    <a:pt x="126920" y="86367"/>
                    <a:pt x="126728" y="86229"/>
                  </a:cubicBezTo>
                  <a:cubicBezTo>
                    <a:pt x="126572" y="86117"/>
                    <a:pt x="126392" y="86063"/>
                    <a:pt x="126213" y="86063"/>
                  </a:cubicBezTo>
                  <a:cubicBezTo>
                    <a:pt x="125937" y="86063"/>
                    <a:pt x="125665" y="86191"/>
                    <a:pt x="125492" y="86432"/>
                  </a:cubicBezTo>
                  <a:cubicBezTo>
                    <a:pt x="125454" y="86486"/>
                    <a:pt x="125423" y="86543"/>
                    <a:pt x="125399" y="86602"/>
                  </a:cubicBezTo>
                  <a:lnTo>
                    <a:pt x="105791" y="80580"/>
                  </a:lnTo>
                  <a:cubicBezTo>
                    <a:pt x="105808" y="80484"/>
                    <a:pt x="105812" y="80386"/>
                    <a:pt x="105795" y="80285"/>
                  </a:cubicBezTo>
                  <a:cubicBezTo>
                    <a:pt x="105757" y="80052"/>
                    <a:pt x="105629" y="79848"/>
                    <a:pt x="105437" y="79710"/>
                  </a:cubicBezTo>
                  <a:cubicBezTo>
                    <a:pt x="105283" y="79599"/>
                    <a:pt x="105105" y="79547"/>
                    <a:pt x="104928" y="79547"/>
                  </a:cubicBezTo>
                  <a:cubicBezTo>
                    <a:pt x="104839" y="79547"/>
                    <a:pt x="104751" y="79560"/>
                    <a:pt x="104666" y="79586"/>
                  </a:cubicBezTo>
                  <a:lnTo>
                    <a:pt x="91291" y="59370"/>
                  </a:lnTo>
                  <a:cubicBezTo>
                    <a:pt x="91351" y="59320"/>
                    <a:pt x="91408" y="59265"/>
                    <a:pt x="91454" y="59199"/>
                  </a:cubicBezTo>
                  <a:cubicBezTo>
                    <a:pt x="91612" y="58980"/>
                    <a:pt x="91650" y="58716"/>
                    <a:pt x="91591" y="58473"/>
                  </a:cubicBezTo>
                  <a:lnTo>
                    <a:pt x="121723" y="42022"/>
                  </a:lnTo>
                  <a:cubicBezTo>
                    <a:pt x="121773" y="42082"/>
                    <a:pt x="121827" y="42140"/>
                    <a:pt x="121893" y="42188"/>
                  </a:cubicBezTo>
                  <a:cubicBezTo>
                    <a:pt x="122049" y="42300"/>
                    <a:pt x="122229" y="42354"/>
                    <a:pt x="122408" y="42354"/>
                  </a:cubicBezTo>
                  <a:cubicBezTo>
                    <a:pt x="122508" y="42354"/>
                    <a:pt x="122608" y="42331"/>
                    <a:pt x="122702" y="42298"/>
                  </a:cubicBezTo>
                  <a:lnTo>
                    <a:pt x="143453" y="68738"/>
                  </a:lnTo>
                  <a:cubicBezTo>
                    <a:pt x="143438" y="68755"/>
                    <a:pt x="143422" y="68770"/>
                    <a:pt x="143408" y="68787"/>
                  </a:cubicBezTo>
                  <a:cubicBezTo>
                    <a:pt x="143123" y="69184"/>
                    <a:pt x="143215" y="69738"/>
                    <a:pt x="143613" y="70023"/>
                  </a:cubicBezTo>
                  <a:cubicBezTo>
                    <a:pt x="143769" y="70135"/>
                    <a:pt x="143948" y="70188"/>
                    <a:pt x="144127" y="70188"/>
                  </a:cubicBezTo>
                  <a:cubicBezTo>
                    <a:pt x="144155" y="70188"/>
                    <a:pt x="144182" y="70181"/>
                    <a:pt x="144210" y="70179"/>
                  </a:cubicBezTo>
                  <a:lnTo>
                    <a:pt x="150276" y="95191"/>
                  </a:lnTo>
                  <a:cubicBezTo>
                    <a:pt x="150132" y="95254"/>
                    <a:pt x="150005" y="95352"/>
                    <a:pt x="149911" y="95484"/>
                  </a:cubicBezTo>
                  <a:cubicBezTo>
                    <a:pt x="149774" y="95676"/>
                    <a:pt x="149718" y="95910"/>
                    <a:pt x="149758" y="96144"/>
                  </a:cubicBezTo>
                  <a:cubicBezTo>
                    <a:pt x="149796" y="96377"/>
                    <a:pt x="149923" y="96581"/>
                    <a:pt x="150116" y="96719"/>
                  </a:cubicBezTo>
                  <a:cubicBezTo>
                    <a:pt x="150272" y="96832"/>
                    <a:pt x="150451" y="96885"/>
                    <a:pt x="150630" y="96885"/>
                  </a:cubicBezTo>
                  <a:cubicBezTo>
                    <a:pt x="150905" y="96885"/>
                    <a:pt x="151178" y="96757"/>
                    <a:pt x="151351" y="96516"/>
                  </a:cubicBezTo>
                  <a:cubicBezTo>
                    <a:pt x="151633" y="96119"/>
                    <a:pt x="151542" y="95564"/>
                    <a:pt x="151145" y="95281"/>
                  </a:cubicBezTo>
                  <a:cubicBezTo>
                    <a:pt x="150994" y="95171"/>
                    <a:pt x="150817" y="95116"/>
                    <a:pt x="150635" y="95116"/>
                  </a:cubicBezTo>
                  <a:cubicBezTo>
                    <a:pt x="150591" y="95116"/>
                    <a:pt x="150546" y="95119"/>
                    <a:pt x="150501" y="95126"/>
                  </a:cubicBezTo>
                  <a:lnTo>
                    <a:pt x="144439" y="70126"/>
                  </a:lnTo>
                  <a:cubicBezTo>
                    <a:pt x="144598" y="70068"/>
                    <a:pt x="144742" y="69967"/>
                    <a:pt x="144848" y="69819"/>
                  </a:cubicBezTo>
                  <a:cubicBezTo>
                    <a:pt x="145133" y="69422"/>
                    <a:pt x="145041" y="68869"/>
                    <a:pt x="144643" y="68584"/>
                  </a:cubicBezTo>
                  <a:cubicBezTo>
                    <a:pt x="144489" y="68473"/>
                    <a:pt x="144310" y="68419"/>
                    <a:pt x="144133" y="68419"/>
                  </a:cubicBezTo>
                  <a:cubicBezTo>
                    <a:pt x="143954" y="68419"/>
                    <a:pt x="143776" y="68474"/>
                    <a:pt x="143625" y="68579"/>
                  </a:cubicBezTo>
                  <a:lnTo>
                    <a:pt x="122923" y="42187"/>
                  </a:lnTo>
                  <a:cubicBezTo>
                    <a:pt x="123003" y="42130"/>
                    <a:pt x="123078" y="42066"/>
                    <a:pt x="123137" y="41982"/>
                  </a:cubicBezTo>
                  <a:cubicBezTo>
                    <a:pt x="123422" y="41585"/>
                    <a:pt x="123330" y="41031"/>
                    <a:pt x="122934" y="40747"/>
                  </a:cubicBezTo>
                  <a:cubicBezTo>
                    <a:pt x="122782" y="40638"/>
                    <a:pt x="122603" y="40581"/>
                    <a:pt x="122419" y="40581"/>
                  </a:cubicBezTo>
                  <a:cubicBezTo>
                    <a:pt x="122371" y="40581"/>
                    <a:pt x="122322" y="40585"/>
                    <a:pt x="122273" y="40593"/>
                  </a:cubicBezTo>
                  <a:cubicBezTo>
                    <a:pt x="122040" y="40632"/>
                    <a:pt x="121837" y="40759"/>
                    <a:pt x="121699" y="40952"/>
                  </a:cubicBezTo>
                  <a:cubicBezTo>
                    <a:pt x="121684" y="40972"/>
                    <a:pt x="121674" y="40993"/>
                    <a:pt x="121662" y="41015"/>
                  </a:cubicBezTo>
                  <a:lnTo>
                    <a:pt x="88927" y="19118"/>
                  </a:lnTo>
                  <a:cubicBezTo>
                    <a:pt x="89200" y="18723"/>
                    <a:pt x="89106" y="18178"/>
                    <a:pt x="88714" y="17898"/>
                  </a:cubicBezTo>
                  <a:cubicBezTo>
                    <a:pt x="88558" y="17786"/>
                    <a:pt x="88378" y="17733"/>
                    <a:pt x="88200" y="17733"/>
                  </a:cubicBezTo>
                  <a:cubicBezTo>
                    <a:pt x="87924" y="17733"/>
                    <a:pt x="87652" y="17861"/>
                    <a:pt x="87479" y="18101"/>
                  </a:cubicBezTo>
                  <a:cubicBezTo>
                    <a:pt x="87463" y="18124"/>
                    <a:pt x="87452" y="18149"/>
                    <a:pt x="87437" y="18172"/>
                  </a:cubicBezTo>
                  <a:lnTo>
                    <a:pt x="59626" y="948"/>
                  </a:lnTo>
                  <a:cubicBezTo>
                    <a:pt x="59646" y="651"/>
                    <a:pt x="59520" y="351"/>
                    <a:pt x="59262" y="166"/>
                  </a:cubicBezTo>
                  <a:cubicBezTo>
                    <a:pt x="59111" y="58"/>
                    <a:pt x="58932" y="0"/>
                    <a:pt x="58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>
              <a:off x="1522650" y="3538750"/>
              <a:ext cx="2417375" cy="1058350"/>
            </a:xfrm>
            <a:custGeom>
              <a:rect b="b" l="l" r="r" t="t"/>
              <a:pathLst>
                <a:path extrusionOk="0" h="42334" w="96695">
                  <a:moveTo>
                    <a:pt x="1008" y="1"/>
                  </a:moveTo>
                  <a:cubicBezTo>
                    <a:pt x="960" y="1"/>
                    <a:pt x="911" y="5"/>
                    <a:pt x="862" y="13"/>
                  </a:cubicBezTo>
                  <a:cubicBezTo>
                    <a:pt x="628" y="51"/>
                    <a:pt x="424" y="179"/>
                    <a:pt x="285" y="371"/>
                  </a:cubicBezTo>
                  <a:cubicBezTo>
                    <a:pt x="1" y="768"/>
                    <a:pt x="93" y="1321"/>
                    <a:pt x="489" y="1607"/>
                  </a:cubicBezTo>
                  <a:cubicBezTo>
                    <a:pt x="641" y="1716"/>
                    <a:pt x="819" y="1772"/>
                    <a:pt x="1002" y="1772"/>
                  </a:cubicBezTo>
                  <a:cubicBezTo>
                    <a:pt x="1050" y="1772"/>
                    <a:pt x="1100" y="1768"/>
                    <a:pt x="1148" y="1760"/>
                  </a:cubicBezTo>
                  <a:cubicBezTo>
                    <a:pt x="1382" y="1721"/>
                    <a:pt x="1585" y="1594"/>
                    <a:pt x="1724" y="1401"/>
                  </a:cubicBezTo>
                  <a:cubicBezTo>
                    <a:pt x="1775" y="1331"/>
                    <a:pt x="1812" y="1251"/>
                    <a:pt x="1839" y="1170"/>
                  </a:cubicBezTo>
                  <a:lnTo>
                    <a:pt x="49478" y="20273"/>
                  </a:lnTo>
                  <a:cubicBezTo>
                    <a:pt x="49259" y="20661"/>
                    <a:pt x="49358" y="21161"/>
                    <a:pt x="49729" y="21426"/>
                  </a:cubicBezTo>
                  <a:cubicBezTo>
                    <a:pt x="49886" y="21538"/>
                    <a:pt x="50065" y="21592"/>
                    <a:pt x="50244" y="21592"/>
                  </a:cubicBezTo>
                  <a:cubicBezTo>
                    <a:pt x="50520" y="21592"/>
                    <a:pt x="50792" y="21463"/>
                    <a:pt x="50965" y="21223"/>
                  </a:cubicBezTo>
                  <a:cubicBezTo>
                    <a:pt x="50983" y="21196"/>
                    <a:pt x="50997" y="21168"/>
                    <a:pt x="51011" y="21141"/>
                  </a:cubicBezTo>
                  <a:lnTo>
                    <a:pt x="70453" y="38632"/>
                  </a:lnTo>
                  <a:cubicBezTo>
                    <a:pt x="70320" y="38824"/>
                    <a:pt x="70266" y="39053"/>
                    <a:pt x="70304" y="39285"/>
                  </a:cubicBezTo>
                  <a:cubicBezTo>
                    <a:pt x="70342" y="39518"/>
                    <a:pt x="70469" y="39722"/>
                    <a:pt x="70662" y="39860"/>
                  </a:cubicBezTo>
                  <a:cubicBezTo>
                    <a:pt x="70818" y="39972"/>
                    <a:pt x="70998" y="40026"/>
                    <a:pt x="71176" y="40026"/>
                  </a:cubicBezTo>
                  <a:cubicBezTo>
                    <a:pt x="71452" y="40026"/>
                    <a:pt x="71725" y="39897"/>
                    <a:pt x="71897" y="39657"/>
                  </a:cubicBezTo>
                  <a:cubicBezTo>
                    <a:pt x="71957" y="39572"/>
                    <a:pt x="71998" y="39480"/>
                    <a:pt x="72025" y="39385"/>
                  </a:cubicBezTo>
                  <a:lnTo>
                    <a:pt x="94903" y="41502"/>
                  </a:lnTo>
                  <a:cubicBezTo>
                    <a:pt x="94919" y="41758"/>
                    <a:pt x="95040" y="42007"/>
                    <a:pt x="95266" y="42168"/>
                  </a:cubicBezTo>
                  <a:cubicBezTo>
                    <a:pt x="95423" y="42280"/>
                    <a:pt x="95601" y="42334"/>
                    <a:pt x="95781" y="42334"/>
                  </a:cubicBezTo>
                  <a:cubicBezTo>
                    <a:pt x="96056" y="42334"/>
                    <a:pt x="96329" y="42206"/>
                    <a:pt x="96502" y="41965"/>
                  </a:cubicBezTo>
                  <a:cubicBezTo>
                    <a:pt x="96639" y="41772"/>
                    <a:pt x="96694" y="41539"/>
                    <a:pt x="96655" y="41305"/>
                  </a:cubicBezTo>
                  <a:cubicBezTo>
                    <a:pt x="96620" y="41070"/>
                    <a:pt x="96493" y="40865"/>
                    <a:pt x="96301" y="40727"/>
                  </a:cubicBezTo>
                  <a:cubicBezTo>
                    <a:pt x="96148" y="40618"/>
                    <a:pt x="95971" y="40561"/>
                    <a:pt x="95788" y="40561"/>
                  </a:cubicBezTo>
                  <a:cubicBezTo>
                    <a:pt x="95739" y="40561"/>
                    <a:pt x="95690" y="40565"/>
                    <a:pt x="95641" y="40573"/>
                  </a:cubicBezTo>
                  <a:cubicBezTo>
                    <a:pt x="95408" y="40613"/>
                    <a:pt x="95203" y="40739"/>
                    <a:pt x="95065" y="40932"/>
                  </a:cubicBezTo>
                  <a:cubicBezTo>
                    <a:pt x="94993" y="41035"/>
                    <a:pt x="94944" y="41149"/>
                    <a:pt x="94920" y="41266"/>
                  </a:cubicBezTo>
                  <a:lnTo>
                    <a:pt x="72064" y="39153"/>
                  </a:lnTo>
                  <a:cubicBezTo>
                    <a:pt x="72068" y="38873"/>
                    <a:pt x="71940" y="38595"/>
                    <a:pt x="71697" y="38420"/>
                  </a:cubicBezTo>
                  <a:cubicBezTo>
                    <a:pt x="71545" y="38311"/>
                    <a:pt x="71367" y="38254"/>
                    <a:pt x="71183" y="38254"/>
                  </a:cubicBezTo>
                  <a:cubicBezTo>
                    <a:pt x="71134" y="38254"/>
                    <a:pt x="71085" y="38258"/>
                    <a:pt x="71036" y="38266"/>
                  </a:cubicBezTo>
                  <a:cubicBezTo>
                    <a:pt x="70879" y="38292"/>
                    <a:pt x="70737" y="38361"/>
                    <a:pt x="70617" y="38461"/>
                  </a:cubicBezTo>
                  <a:lnTo>
                    <a:pt x="51109" y="20911"/>
                  </a:lnTo>
                  <a:cubicBezTo>
                    <a:pt x="51188" y="20572"/>
                    <a:pt x="51063" y="20203"/>
                    <a:pt x="50764" y="19988"/>
                  </a:cubicBezTo>
                  <a:cubicBezTo>
                    <a:pt x="50609" y="19877"/>
                    <a:pt x="50430" y="19824"/>
                    <a:pt x="50253" y="19824"/>
                  </a:cubicBezTo>
                  <a:cubicBezTo>
                    <a:pt x="50023" y="19824"/>
                    <a:pt x="49796" y="19913"/>
                    <a:pt x="49627" y="20080"/>
                  </a:cubicBezTo>
                  <a:lnTo>
                    <a:pt x="1890" y="937"/>
                  </a:lnTo>
                  <a:cubicBezTo>
                    <a:pt x="1894" y="873"/>
                    <a:pt x="1893" y="807"/>
                    <a:pt x="1881" y="741"/>
                  </a:cubicBezTo>
                  <a:cubicBezTo>
                    <a:pt x="1842" y="507"/>
                    <a:pt x="1715" y="304"/>
                    <a:pt x="1523" y="167"/>
                  </a:cubicBezTo>
                  <a:cubicBezTo>
                    <a:pt x="1371" y="58"/>
                    <a:pt x="1192" y="1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11975" y="829350"/>
            <a:ext cx="3993300" cy="98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subTitle"/>
          </p:nvPr>
        </p:nvSpPr>
        <p:spPr>
          <a:xfrm>
            <a:off x="811975" y="1878550"/>
            <a:ext cx="3993300" cy="22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AutoNum type="arabicPeriod"/>
              <a:defRPr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alphaLcPeriod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romanLcPeriod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arabicPeriod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alphaLcPeriod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romanLcPeriod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arabicPeriod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alphaLcPeriod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romanLcPeriod"/>
              <a:defRPr/>
            </a:lvl9pPr>
          </a:lstStyle>
          <a:p/>
        </p:txBody>
      </p:sp>
      <p:sp>
        <p:nvSpPr>
          <p:cNvPr id="48" name="Google Shape;48;p7"/>
          <p:cNvSpPr/>
          <p:nvPr>
            <p:ph idx="2" type="pic"/>
          </p:nvPr>
        </p:nvSpPr>
        <p:spPr>
          <a:xfrm>
            <a:off x="5088475" y="770400"/>
            <a:ext cx="3081600" cy="3602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grpSp>
        <p:nvGrpSpPr>
          <p:cNvPr id="49" name="Google Shape;49;p7"/>
          <p:cNvGrpSpPr/>
          <p:nvPr/>
        </p:nvGrpSpPr>
        <p:grpSpPr>
          <a:xfrm>
            <a:off x="0" y="0"/>
            <a:ext cx="9144001" cy="5143500"/>
            <a:chOff x="0" y="0"/>
            <a:chExt cx="9144001" cy="5143500"/>
          </a:xfrm>
        </p:grpSpPr>
        <p:pic>
          <p:nvPicPr>
            <p:cNvPr id="50" name="Google Shape;50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 rot="10800000">
              <a:off x="0" y="2052950"/>
              <a:ext cx="4220500" cy="3090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 rot="10800000">
              <a:off x="6764924" y="0"/>
              <a:ext cx="2379077" cy="323733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" name="Google Shape;52;p7"/>
          <p:cNvGrpSpPr/>
          <p:nvPr/>
        </p:nvGrpSpPr>
        <p:grpSpPr>
          <a:xfrm rot="10800000">
            <a:off x="6704226" y="3811697"/>
            <a:ext cx="4574075" cy="3479350"/>
            <a:chOff x="1522650" y="1117750"/>
            <a:chExt cx="4574075" cy="3479350"/>
          </a:xfrm>
        </p:grpSpPr>
        <p:sp>
          <p:nvSpPr>
            <p:cNvPr id="53" name="Google Shape;53;p7"/>
            <p:cNvSpPr/>
            <p:nvPr/>
          </p:nvSpPr>
          <p:spPr>
            <a:xfrm>
              <a:off x="2305900" y="1117750"/>
              <a:ext cx="3790825" cy="3217100"/>
            </a:xfrm>
            <a:custGeom>
              <a:rect b="b" l="l" r="r" t="t"/>
              <a:pathLst>
                <a:path extrusionOk="0" h="128684" w="151633">
                  <a:moveTo>
                    <a:pt x="59573" y="1190"/>
                  </a:moveTo>
                  <a:lnTo>
                    <a:pt x="87345" y="18391"/>
                  </a:lnTo>
                  <a:cubicBezTo>
                    <a:pt x="87254" y="18737"/>
                    <a:pt x="87376" y="19117"/>
                    <a:pt x="87682" y="19337"/>
                  </a:cubicBezTo>
                  <a:cubicBezTo>
                    <a:pt x="87712" y="19358"/>
                    <a:pt x="87742" y="19374"/>
                    <a:pt x="87773" y="19391"/>
                  </a:cubicBezTo>
                  <a:lnTo>
                    <a:pt x="73089" y="35287"/>
                  </a:lnTo>
                  <a:cubicBezTo>
                    <a:pt x="73041" y="35228"/>
                    <a:pt x="72987" y="35173"/>
                    <a:pt x="72923" y="35127"/>
                  </a:cubicBezTo>
                  <a:cubicBezTo>
                    <a:pt x="72772" y="35017"/>
                    <a:pt x="72594" y="34961"/>
                    <a:pt x="72410" y="34961"/>
                  </a:cubicBezTo>
                  <a:cubicBezTo>
                    <a:pt x="72364" y="34961"/>
                    <a:pt x="72317" y="34964"/>
                    <a:pt x="72269" y="34972"/>
                  </a:cubicBezTo>
                  <a:lnTo>
                    <a:pt x="59361" y="1513"/>
                  </a:lnTo>
                  <a:cubicBezTo>
                    <a:pt x="59397" y="1478"/>
                    <a:pt x="59435" y="1443"/>
                    <a:pt x="59466" y="1400"/>
                  </a:cubicBezTo>
                  <a:cubicBezTo>
                    <a:pt x="59513" y="1335"/>
                    <a:pt x="59546" y="1262"/>
                    <a:pt x="59573" y="1190"/>
                  </a:cubicBezTo>
                  <a:close/>
                  <a:moveTo>
                    <a:pt x="57905" y="1155"/>
                  </a:moveTo>
                  <a:cubicBezTo>
                    <a:pt x="57962" y="1330"/>
                    <a:pt x="58069" y="1490"/>
                    <a:pt x="58229" y="1604"/>
                  </a:cubicBezTo>
                  <a:cubicBezTo>
                    <a:pt x="58385" y="1716"/>
                    <a:pt x="58564" y="1770"/>
                    <a:pt x="58744" y="1770"/>
                  </a:cubicBezTo>
                  <a:cubicBezTo>
                    <a:pt x="58890" y="1770"/>
                    <a:pt x="59035" y="1731"/>
                    <a:pt x="59165" y="1661"/>
                  </a:cubicBezTo>
                  <a:lnTo>
                    <a:pt x="72044" y="35042"/>
                  </a:lnTo>
                  <a:cubicBezTo>
                    <a:pt x="71907" y="35103"/>
                    <a:pt x="71787" y="35197"/>
                    <a:pt x="71696" y="35320"/>
                  </a:cubicBezTo>
                  <a:lnTo>
                    <a:pt x="34939" y="10633"/>
                  </a:lnTo>
                  <a:cubicBezTo>
                    <a:pt x="34967" y="10533"/>
                    <a:pt x="34978" y="10431"/>
                    <a:pt x="34971" y="10330"/>
                  </a:cubicBezTo>
                  <a:lnTo>
                    <a:pt x="57905" y="1155"/>
                  </a:lnTo>
                  <a:close/>
                  <a:moveTo>
                    <a:pt x="34896" y="10886"/>
                  </a:moveTo>
                  <a:lnTo>
                    <a:pt x="71585" y="35528"/>
                  </a:lnTo>
                  <a:cubicBezTo>
                    <a:pt x="71451" y="35873"/>
                    <a:pt x="71547" y="36273"/>
                    <a:pt x="71839" y="36520"/>
                  </a:cubicBezTo>
                  <a:lnTo>
                    <a:pt x="61150" y="46075"/>
                  </a:lnTo>
                  <a:cubicBezTo>
                    <a:pt x="61131" y="46059"/>
                    <a:pt x="61114" y="46040"/>
                    <a:pt x="61092" y="46024"/>
                  </a:cubicBezTo>
                  <a:cubicBezTo>
                    <a:pt x="60938" y="45913"/>
                    <a:pt x="60760" y="45860"/>
                    <a:pt x="60583" y="45860"/>
                  </a:cubicBezTo>
                  <a:cubicBezTo>
                    <a:pt x="60438" y="45860"/>
                    <a:pt x="60294" y="45896"/>
                    <a:pt x="60165" y="45964"/>
                  </a:cubicBezTo>
                  <a:lnTo>
                    <a:pt x="34896" y="10886"/>
                  </a:lnTo>
                  <a:close/>
                  <a:moveTo>
                    <a:pt x="88012" y="19481"/>
                  </a:moveTo>
                  <a:cubicBezTo>
                    <a:pt x="88073" y="19495"/>
                    <a:pt x="88135" y="19503"/>
                    <a:pt x="88199" y="19503"/>
                  </a:cubicBezTo>
                  <a:cubicBezTo>
                    <a:pt x="88236" y="19503"/>
                    <a:pt x="88270" y="19496"/>
                    <a:pt x="88308" y="19491"/>
                  </a:cubicBezTo>
                  <a:lnTo>
                    <a:pt x="90601" y="57808"/>
                  </a:lnTo>
                  <a:cubicBezTo>
                    <a:pt x="90477" y="57828"/>
                    <a:pt x="90359" y="57878"/>
                    <a:pt x="90253" y="57948"/>
                  </a:cubicBezTo>
                  <a:lnTo>
                    <a:pt x="73040" y="36456"/>
                  </a:lnTo>
                  <a:cubicBezTo>
                    <a:pt x="73069" y="36426"/>
                    <a:pt x="73102" y="36397"/>
                    <a:pt x="73126" y="36363"/>
                  </a:cubicBezTo>
                  <a:cubicBezTo>
                    <a:pt x="73264" y="36171"/>
                    <a:pt x="73319" y="35936"/>
                    <a:pt x="73280" y="35702"/>
                  </a:cubicBezTo>
                  <a:cubicBezTo>
                    <a:pt x="73268" y="35629"/>
                    <a:pt x="73244" y="35561"/>
                    <a:pt x="73216" y="35494"/>
                  </a:cubicBezTo>
                  <a:lnTo>
                    <a:pt x="88012" y="19481"/>
                  </a:lnTo>
                  <a:close/>
                  <a:moveTo>
                    <a:pt x="88769" y="19295"/>
                  </a:moveTo>
                  <a:lnTo>
                    <a:pt x="121569" y="41232"/>
                  </a:lnTo>
                  <a:cubicBezTo>
                    <a:pt x="121516" y="41429"/>
                    <a:pt x="121532" y="41636"/>
                    <a:pt x="121612" y="41820"/>
                  </a:cubicBezTo>
                  <a:lnTo>
                    <a:pt x="91516" y="58252"/>
                  </a:lnTo>
                  <a:cubicBezTo>
                    <a:pt x="91455" y="58141"/>
                    <a:pt x="91371" y="58040"/>
                    <a:pt x="91261" y="57962"/>
                  </a:cubicBezTo>
                  <a:cubicBezTo>
                    <a:pt x="91131" y="57868"/>
                    <a:pt x="90984" y="57820"/>
                    <a:pt x="90835" y="57804"/>
                  </a:cubicBezTo>
                  <a:lnTo>
                    <a:pt x="88539" y="19431"/>
                  </a:lnTo>
                  <a:cubicBezTo>
                    <a:pt x="88621" y="19396"/>
                    <a:pt x="88699" y="19354"/>
                    <a:pt x="88769" y="19295"/>
                  </a:cubicBezTo>
                  <a:close/>
                  <a:moveTo>
                    <a:pt x="72858" y="36603"/>
                  </a:moveTo>
                  <a:lnTo>
                    <a:pt x="90079" y="58104"/>
                  </a:lnTo>
                  <a:cubicBezTo>
                    <a:pt x="90062" y="58125"/>
                    <a:pt x="90041" y="58144"/>
                    <a:pt x="90025" y="58165"/>
                  </a:cubicBezTo>
                  <a:cubicBezTo>
                    <a:pt x="89989" y="58216"/>
                    <a:pt x="89960" y="58268"/>
                    <a:pt x="89936" y="58323"/>
                  </a:cubicBezTo>
                  <a:lnTo>
                    <a:pt x="61457" y="46818"/>
                  </a:lnTo>
                  <a:cubicBezTo>
                    <a:pt x="61473" y="46617"/>
                    <a:pt x="61422" y="46416"/>
                    <a:pt x="61307" y="46247"/>
                  </a:cubicBezTo>
                  <a:lnTo>
                    <a:pt x="72044" y="36651"/>
                  </a:lnTo>
                  <a:cubicBezTo>
                    <a:pt x="72160" y="36702"/>
                    <a:pt x="72283" y="36731"/>
                    <a:pt x="72406" y="36731"/>
                  </a:cubicBezTo>
                  <a:cubicBezTo>
                    <a:pt x="72565" y="36731"/>
                    <a:pt x="72719" y="36684"/>
                    <a:pt x="72858" y="36603"/>
                  </a:cubicBezTo>
                  <a:close/>
                  <a:moveTo>
                    <a:pt x="29406" y="22188"/>
                  </a:moveTo>
                  <a:lnTo>
                    <a:pt x="59857" y="46227"/>
                  </a:lnTo>
                  <a:cubicBezTo>
                    <a:pt x="59573" y="46625"/>
                    <a:pt x="59665" y="47178"/>
                    <a:pt x="60061" y="47462"/>
                  </a:cubicBezTo>
                  <a:cubicBezTo>
                    <a:pt x="60098" y="47488"/>
                    <a:pt x="60135" y="47509"/>
                    <a:pt x="60173" y="47529"/>
                  </a:cubicBezTo>
                  <a:lnTo>
                    <a:pt x="58655" y="58545"/>
                  </a:lnTo>
                  <a:cubicBezTo>
                    <a:pt x="58595" y="58532"/>
                    <a:pt x="58534" y="58525"/>
                    <a:pt x="58473" y="58525"/>
                  </a:cubicBezTo>
                  <a:cubicBezTo>
                    <a:pt x="58354" y="58525"/>
                    <a:pt x="58236" y="58550"/>
                    <a:pt x="58125" y="58596"/>
                  </a:cubicBezTo>
                  <a:lnTo>
                    <a:pt x="29406" y="22188"/>
                  </a:lnTo>
                  <a:close/>
                  <a:moveTo>
                    <a:pt x="16326" y="26247"/>
                  </a:moveTo>
                  <a:lnTo>
                    <a:pt x="57750" y="58893"/>
                  </a:lnTo>
                  <a:cubicBezTo>
                    <a:pt x="57750" y="58894"/>
                    <a:pt x="57749" y="58894"/>
                    <a:pt x="57748" y="58895"/>
                  </a:cubicBezTo>
                  <a:cubicBezTo>
                    <a:pt x="57632" y="59054"/>
                    <a:pt x="57582" y="59240"/>
                    <a:pt x="57584" y="59421"/>
                  </a:cubicBezTo>
                  <a:lnTo>
                    <a:pt x="33209" y="61477"/>
                  </a:lnTo>
                  <a:cubicBezTo>
                    <a:pt x="33171" y="61253"/>
                    <a:pt x="33049" y="61044"/>
                    <a:pt x="32851" y="60900"/>
                  </a:cubicBezTo>
                  <a:cubicBezTo>
                    <a:pt x="32696" y="60788"/>
                    <a:pt x="32515" y="60735"/>
                    <a:pt x="32336" y="60735"/>
                  </a:cubicBezTo>
                  <a:cubicBezTo>
                    <a:pt x="32231" y="60735"/>
                    <a:pt x="32126" y="60753"/>
                    <a:pt x="32028" y="60789"/>
                  </a:cubicBezTo>
                  <a:lnTo>
                    <a:pt x="16086" y="26436"/>
                  </a:lnTo>
                  <a:cubicBezTo>
                    <a:pt x="16176" y="26387"/>
                    <a:pt x="16257" y="26325"/>
                    <a:pt x="16326" y="26247"/>
                  </a:cubicBezTo>
                  <a:close/>
                  <a:moveTo>
                    <a:pt x="57622" y="59652"/>
                  </a:moveTo>
                  <a:cubicBezTo>
                    <a:pt x="57674" y="59839"/>
                    <a:pt x="57783" y="60008"/>
                    <a:pt x="57952" y="60129"/>
                  </a:cubicBezTo>
                  <a:cubicBezTo>
                    <a:pt x="58054" y="60201"/>
                    <a:pt x="58165" y="60247"/>
                    <a:pt x="58279" y="60272"/>
                  </a:cubicBezTo>
                  <a:lnTo>
                    <a:pt x="55785" y="68604"/>
                  </a:lnTo>
                  <a:cubicBezTo>
                    <a:pt x="55759" y="68602"/>
                    <a:pt x="55732" y="68601"/>
                    <a:pt x="55705" y="68601"/>
                  </a:cubicBezTo>
                  <a:cubicBezTo>
                    <a:pt x="55430" y="68601"/>
                    <a:pt x="55160" y="68726"/>
                    <a:pt x="54987" y="68966"/>
                  </a:cubicBezTo>
                  <a:cubicBezTo>
                    <a:pt x="54939" y="69034"/>
                    <a:pt x="54905" y="69108"/>
                    <a:pt x="54878" y="69182"/>
                  </a:cubicBezTo>
                  <a:lnTo>
                    <a:pt x="33192" y="61843"/>
                  </a:lnTo>
                  <a:cubicBezTo>
                    <a:pt x="33203" y="61799"/>
                    <a:pt x="33210" y="61755"/>
                    <a:pt x="33214" y="61709"/>
                  </a:cubicBezTo>
                  <a:lnTo>
                    <a:pt x="57622" y="59652"/>
                  </a:lnTo>
                  <a:close/>
                  <a:moveTo>
                    <a:pt x="61404" y="47049"/>
                  </a:moveTo>
                  <a:lnTo>
                    <a:pt x="89872" y="58550"/>
                  </a:lnTo>
                  <a:cubicBezTo>
                    <a:pt x="89825" y="58868"/>
                    <a:pt x="89949" y="59201"/>
                    <a:pt x="90228" y="59401"/>
                  </a:cubicBezTo>
                  <a:cubicBezTo>
                    <a:pt x="90327" y="59471"/>
                    <a:pt x="90435" y="59515"/>
                    <a:pt x="90546" y="59541"/>
                  </a:cubicBezTo>
                  <a:lnTo>
                    <a:pt x="88027" y="76730"/>
                  </a:lnTo>
                  <a:cubicBezTo>
                    <a:pt x="88011" y="76729"/>
                    <a:pt x="87994" y="76729"/>
                    <a:pt x="87977" y="76729"/>
                  </a:cubicBezTo>
                  <a:cubicBezTo>
                    <a:pt x="87931" y="76729"/>
                    <a:pt x="87884" y="76732"/>
                    <a:pt x="87837" y="76740"/>
                  </a:cubicBezTo>
                  <a:cubicBezTo>
                    <a:pt x="87715" y="76760"/>
                    <a:pt x="87603" y="76805"/>
                    <a:pt x="87501" y="76869"/>
                  </a:cubicBezTo>
                  <a:lnTo>
                    <a:pt x="61265" y="47294"/>
                  </a:lnTo>
                  <a:cubicBezTo>
                    <a:pt x="61275" y="47282"/>
                    <a:pt x="61288" y="47273"/>
                    <a:pt x="61297" y="47259"/>
                  </a:cubicBezTo>
                  <a:cubicBezTo>
                    <a:pt x="61344" y="47194"/>
                    <a:pt x="61377" y="47123"/>
                    <a:pt x="61404" y="47049"/>
                  </a:cubicBezTo>
                  <a:close/>
                  <a:moveTo>
                    <a:pt x="61096" y="47455"/>
                  </a:moveTo>
                  <a:lnTo>
                    <a:pt x="87328" y="77024"/>
                  </a:lnTo>
                  <a:cubicBezTo>
                    <a:pt x="87322" y="77033"/>
                    <a:pt x="87314" y="77039"/>
                    <a:pt x="87308" y="77047"/>
                  </a:cubicBezTo>
                  <a:lnTo>
                    <a:pt x="59297" y="59712"/>
                  </a:lnTo>
                  <a:cubicBezTo>
                    <a:pt x="59429" y="59348"/>
                    <a:pt x="59315" y="58926"/>
                    <a:pt x="58985" y="58689"/>
                  </a:cubicBezTo>
                  <a:cubicBezTo>
                    <a:pt x="58952" y="58665"/>
                    <a:pt x="58916" y="58648"/>
                    <a:pt x="58882" y="58628"/>
                  </a:cubicBezTo>
                  <a:lnTo>
                    <a:pt x="60400" y="47607"/>
                  </a:lnTo>
                  <a:cubicBezTo>
                    <a:pt x="60459" y="47619"/>
                    <a:pt x="60519" y="47627"/>
                    <a:pt x="60578" y="47627"/>
                  </a:cubicBezTo>
                  <a:cubicBezTo>
                    <a:pt x="60762" y="47627"/>
                    <a:pt x="60943" y="47564"/>
                    <a:pt x="61096" y="47455"/>
                  </a:cubicBezTo>
                  <a:close/>
                  <a:moveTo>
                    <a:pt x="59189" y="59922"/>
                  </a:moveTo>
                  <a:lnTo>
                    <a:pt x="87178" y="77244"/>
                  </a:lnTo>
                  <a:cubicBezTo>
                    <a:pt x="87172" y="77259"/>
                    <a:pt x="87166" y="77275"/>
                    <a:pt x="87161" y="77291"/>
                  </a:cubicBezTo>
                  <a:lnTo>
                    <a:pt x="56571" y="69673"/>
                  </a:lnTo>
                  <a:cubicBezTo>
                    <a:pt x="56646" y="69338"/>
                    <a:pt x="56520" y="68976"/>
                    <a:pt x="56224" y="68763"/>
                  </a:cubicBezTo>
                  <a:cubicBezTo>
                    <a:pt x="56157" y="68717"/>
                    <a:pt x="56087" y="68682"/>
                    <a:pt x="56015" y="68656"/>
                  </a:cubicBezTo>
                  <a:lnTo>
                    <a:pt x="58519" y="60290"/>
                  </a:lnTo>
                  <a:cubicBezTo>
                    <a:pt x="58777" y="60275"/>
                    <a:pt x="59025" y="60152"/>
                    <a:pt x="59188" y="59926"/>
                  </a:cubicBezTo>
                  <a:cubicBezTo>
                    <a:pt x="59189" y="59924"/>
                    <a:pt x="59189" y="59923"/>
                    <a:pt x="59189" y="59922"/>
                  </a:cubicBezTo>
                  <a:close/>
                  <a:moveTo>
                    <a:pt x="6382" y="54567"/>
                  </a:moveTo>
                  <a:lnTo>
                    <a:pt x="31456" y="61554"/>
                  </a:lnTo>
                  <a:cubicBezTo>
                    <a:pt x="31440" y="61772"/>
                    <a:pt x="31506" y="61990"/>
                    <a:pt x="31643" y="62166"/>
                  </a:cubicBezTo>
                  <a:lnTo>
                    <a:pt x="15546" y="78173"/>
                  </a:lnTo>
                  <a:cubicBezTo>
                    <a:pt x="15506" y="78130"/>
                    <a:pt x="15461" y="78092"/>
                    <a:pt x="15414" y="78055"/>
                  </a:cubicBezTo>
                  <a:cubicBezTo>
                    <a:pt x="15260" y="77944"/>
                    <a:pt x="15081" y="77892"/>
                    <a:pt x="14905" y="77892"/>
                  </a:cubicBezTo>
                  <a:cubicBezTo>
                    <a:pt x="14826" y="77892"/>
                    <a:pt x="14747" y="77902"/>
                    <a:pt x="14671" y="77923"/>
                  </a:cubicBezTo>
                  <a:lnTo>
                    <a:pt x="6061" y="55104"/>
                  </a:lnTo>
                  <a:cubicBezTo>
                    <a:pt x="6125" y="55054"/>
                    <a:pt x="6183" y="54997"/>
                    <a:pt x="6233" y="54928"/>
                  </a:cubicBezTo>
                  <a:cubicBezTo>
                    <a:pt x="6313" y="54818"/>
                    <a:pt x="6360" y="54692"/>
                    <a:pt x="6382" y="54567"/>
                  </a:cubicBezTo>
                  <a:close/>
                  <a:moveTo>
                    <a:pt x="91099" y="59489"/>
                  </a:moveTo>
                  <a:lnTo>
                    <a:pt x="104457" y="79682"/>
                  </a:lnTo>
                  <a:cubicBezTo>
                    <a:pt x="104363" y="79741"/>
                    <a:pt x="104277" y="79819"/>
                    <a:pt x="104210" y="79913"/>
                  </a:cubicBezTo>
                  <a:cubicBezTo>
                    <a:pt x="104146" y="80003"/>
                    <a:pt x="104103" y="80102"/>
                    <a:pt x="104076" y="80204"/>
                  </a:cubicBezTo>
                  <a:lnTo>
                    <a:pt x="88866" y="77650"/>
                  </a:lnTo>
                  <a:cubicBezTo>
                    <a:pt x="88877" y="77362"/>
                    <a:pt x="88749" y="77075"/>
                    <a:pt x="88499" y="76896"/>
                  </a:cubicBezTo>
                  <a:cubicBezTo>
                    <a:pt x="88425" y="76842"/>
                    <a:pt x="88344" y="76806"/>
                    <a:pt x="88260" y="76778"/>
                  </a:cubicBezTo>
                  <a:lnTo>
                    <a:pt x="90783" y="59563"/>
                  </a:lnTo>
                  <a:cubicBezTo>
                    <a:pt x="90892" y="59558"/>
                    <a:pt x="90999" y="59534"/>
                    <a:pt x="91099" y="59489"/>
                  </a:cubicBezTo>
                  <a:close/>
                  <a:moveTo>
                    <a:pt x="33100" y="62061"/>
                  </a:moveTo>
                  <a:lnTo>
                    <a:pt x="54828" y="69413"/>
                  </a:lnTo>
                  <a:cubicBezTo>
                    <a:pt x="54804" y="69712"/>
                    <a:pt x="54931" y="70016"/>
                    <a:pt x="55192" y="70201"/>
                  </a:cubicBezTo>
                  <a:cubicBezTo>
                    <a:pt x="55275" y="70262"/>
                    <a:pt x="55369" y="70305"/>
                    <a:pt x="55466" y="70333"/>
                  </a:cubicBezTo>
                  <a:lnTo>
                    <a:pt x="54144" y="97291"/>
                  </a:lnTo>
                  <a:cubicBezTo>
                    <a:pt x="54112" y="97293"/>
                    <a:pt x="54080" y="97293"/>
                    <a:pt x="54049" y="97298"/>
                  </a:cubicBezTo>
                  <a:cubicBezTo>
                    <a:pt x="53964" y="97313"/>
                    <a:pt x="53885" y="97342"/>
                    <a:pt x="53809" y="97378"/>
                  </a:cubicBezTo>
                  <a:lnTo>
                    <a:pt x="32845" y="62338"/>
                  </a:lnTo>
                  <a:cubicBezTo>
                    <a:pt x="32924" y="62281"/>
                    <a:pt x="32998" y="62217"/>
                    <a:pt x="33057" y="62136"/>
                  </a:cubicBezTo>
                  <a:cubicBezTo>
                    <a:pt x="33074" y="62112"/>
                    <a:pt x="33085" y="62086"/>
                    <a:pt x="33100" y="62061"/>
                  </a:cubicBezTo>
                  <a:close/>
                  <a:moveTo>
                    <a:pt x="56487" y="69893"/>
                  </a:moveTo>
                  <a:lnTo>
                    <a:pt x="87105" y="77517"/>
                  </a:lnTo>
                  <a:cubicBezTo>
                    <a:pt x="87088" y="77681"/>
                    <a:pt x="87116" y="77843"/>
                    <a:pt x="87186" y="77992"/>
                  </a:cubicBezTo>
                  <a:lnTo>
                    <a:pt x="54942" y="97700"/>
                  </a:lnTo>
                  <a:cubicBezTo>
                    <a:pt x="54883" y="97604"/>
                    <a:pt x="54803" y="97519"/>
                    <a:pt x="54708" y="97452"/>
                  </a:cubicBezTo>
                  <a:cubicBezTo>
                    <a:pt x="54609" y="97379"/>
                    <a:pt x="54496" y="97331"/>
                    <a:pt x="54379" y="97305"/>
                  </a:cubicBezTo>
                  <a:lnTo>
                    <a:pt x="55700" y="70367"/>
                  </a:lnTo>
                  <a:lnTo>
                    <a:pt x="55705" y="70367"/>
                  </a:lnTo>
                  <a:cubicBezTo>
                    <a:pt x="55753" y="70367"/>
                    <a:pt x="55802" y="70364"/>
                    <a:pt x="55850" y="70355"/>
                  </a:cubicBezTo>
                  <a:cubicBezTo>
                    <a:pt x="56084" y="70317"/>
                    <a:pt x="56287" y="70190"/>
                    <a:pt x="56427" y="69997"/>
                  </a:cubicBezTo>
                  <a:cubicBezTo>
                    <a:pt x="56450" y="69964"/>
                    <a:pt x="56468" y="69927"/>
                    <a:pt x="56487" y="69893"/>
                  </a:cubicBezTo>
                  <a:close/>
                  <a:moveTo>
                    <a:pt x="31811" y="62331"/>
                  </a:moveTo>
                  <a:cubicBezTo>
                    <a:pt x="31814" y="62333"/>
                    <a:pt x="31817" y="62338"/>
                    <a:pt x="31821" y="62340"/>
                  </a:cubicBezTo>
                  <a:cubicBezTo>
                    <a:pt x="31978" y="62452"/>
                    <a:pt x="32156" y="62506"/>
                    <a:pt x="32336" y="62506"/>
                  </a:cubicBezTo>
                  <a:cubicBezTo>
                    <a:pt x="32439" y="62506"/>
                    <a:pt x="32539" y="62482"/>
                    <a:pt x="32636" y="62447"/>
                  </a:cubicBezTo>
                  <a:lnTo>
                    <a:pt x="53611" y="97508"/>
                  </a:lnTo>
                  <a:cubicBezTo>
                    <a:pt x="53561" y="97551"/>
                    <a:pt x="53513" y="97602"/>
                    <a:pt x="53473" y="97657"/>
                  </a:cubicBezTo>
                  <a:cubicBezTo>
                    <a:pt x="53449" y="97691"/>
                    <a:pt x="53432" y="97726"/>
                    <a:pt x="53414" y="97761"/>
                  </a:cubicBezTo>
                  <a:lnTo>
                    <a:pt x="15678" y="79186"/>
                  </a:lnTo>
                  <a:cubicBezTo>
                    <a:pt x="15816" y="78926"/>
                    <a:pt x="15811" y="78622"/>
                    <a:pt x="15682" y="78371"/>
                  </a:cubicBezTo>
                  <a:lnTo>
                    <a:pt x="31811" y="62331"/>
                  </a:lnTo>
                  <a:close/>
                  <a:moveTo>
                    <a:pt x="1615" y="71499"/>
                  </a:moveTo>
                  <a:lnTo>
                    <a:pt x="14037" y="78573"/>
                  </a:lnTo>
                  <a:cubicBezTo>
                    <a:pt x="13958" y="78911"/>
                    <a:pt x="14084" y="79279"/>
                    <a:pt x="14383" y="79494"/>
                  </a:cubicBezTo>
                  <a:cubicBezTo>
                    <a:pt x="14539" y="79606"/>
                    <a:pt x="14719" y="79660"/>
                    <a:pt x="14898" y="79660"/>
                  </a:cubicBezTo>
                  <a:cubicBezTo>
                    <a:pt x="15136" y="79660"/>
                    <a:pt x="15368" y="79558"/>
                    <a:pt x="15538" y="79377"/>
                  </a:cubicBezTo>
                  <a:lnTo>
                    <a:pt x="53328" y="97978"/>
                  </a:lnTo>
                  <a:cubicBezTo>
                    <a:pt x="53297" y="98118"/>
                    <a:pt x="53305" y="98265"/>
                    <a:pt x="53342" y="98402"/>
                  </a:cubicBezTo>
                  <a:lnTo>
                    <a:pt x="44172" y="100939"/>
                  </a:lnTo>
                  <a:cubicBezTo>
                    <a:pt x="44109" y="100823"/>
                    <a:pt x="44023" y="100722"/>
                    <a:pt x="43914" y="100644"/>
                  </a:cubicBezTo>
                  <a:cubicBezTo>
                    <a:pt x="43762" y="100534"/>
                    <a:pt x="43583" y="100477"/>
                    <a:pt x="43400" y="100477"/>
                  </a:cubicBezTo>
                  <a:cubicBezTo>
                    <a:pt x="43351" y="100477"/>
                    <a:pt x="43302" y="100481"/>
                    <a:pt x="43253" y="100489"/>
                  </a:cubicBezTo>
                  <a:cubicBezTo>
                    <a:pt x="43020" y="100528"/>
                    <a:pt x="42817" y="100655"/>
                    <a:pt x="42677" y="100848"/>
                  </a:cubicBezTo>
                  <a:cubicBezTo>
                    <a:pt x="42516" y="101072"/>
                    <a:pt x="42479" y="101346"/>
                    <a:pt x="42546" y="101594"/>
                  </a:cubicBezTo>
                  <a:lnTo>
                    <a:pt x="31935" y="108097"/>
                  </a:lnTo>
                  <a:cubicBezTo>
                    <a:pt x="31872" y="107978"/>
                    <a:pt x="31783" y="107872"/>
                    <a:pt x="31671" y="107790"/>
                  </a:cubicBezTo>
                  <a:cubicBezTo>
                    <a:pt x="31516" y="107679"/>
                    <a:pt x="31337" y="107626"/>
                    <a:pt x="31160" y="107626"/>
                  </a:cubicBezTo>
                  <a:cubicBezTo>
                    <a:pt x="30986" y="107626"/>
                    <a:pt x="30812" y="107678"/>
                    <a:pt x="30664" y="107776"/>
                  </a:cubicBezTo>
                  <a:lnTo>
                    <a:pt x="1598" y="71519"/>
                  </a:lnTo>
                  <a:cubicBezTo>
                    <a:pt x="1603" y="71511"/>
                    <a:pt x="1609" y="71506"/>
                    <a:pt x="1615" y="71499"/>
                  </a:cubicBezTo>
                  <a:close/>
                  <a:moveTo>
                    <a:pt x="87314" y="78191"/>
                  </a:moveTo>
                  <a:cubicBezTo>
                    <a:pt x="87360" y="78243"/>
                    <a:pt x="87409" y="78293"/>
                    <a:pt x="87467" y="78334"/>
                  </a:cubicBezTo>
                  <a:cubicBezTo>
                    <a:pt x="87623" y="78447"/>
                    <a:pt x="87803" y="78500"/>
                    <a:pt x="87981" y="78500"/>
                  </a:cubicBezTo>
                  <a:cubicBezTo>
                    <a:pt x="88023" y="78500"/>
                    <a:pt x="88063" y="78493"/>
                    <a:pt x="88103" y="78485"/>
                  </a:cubicBezTo>
                  <a:lnTo>
                    <a:pt x="95457" y="108915"/>
                  </a:lnTo>
                  <a:cubicBezTo>
                    <a:pt x="95228" y="108955"/>
                    <a:pt x="95026" y="109080"/>
                    <a:pt x="94890" y="109271"/>
                  </a:cubicBezTo>
                  <a:cubicBezTo>
                    <a:pt x="94886" y="109276"/>
                    <a:pt x="94884" y="109281"/>
                    <a:pt x="94880" y="109287"/>
                  </a:cubicBezTo>
                  <a:lnTo>
                    <a:pt x="55049" y="98390"/>
                  </a:lnTo>
                  <a:cubicBezTo>
                    <a:pt x="55079" y="98272"/>
                    <a:pt x="55087" y="98149"/>
                    <a:pt x="55066" y="98026"/>
                  </a:cubicBezTo>
                  <a:cubicBezTo>
                    <a:pt x="55060" y="97989"/>
                    <a:pt x="55048" y="97954"/>
                    <a:pt x="55038" y="97917"/>
                  </a:cubicBezTo>
                  <a:lnTo>
                    <a:pt x="87314" y="78191"/>
                  </a:lnTo>
                  <a:close/>
                  <a:moveTo>
                    <a:pt x="42637" y="101815"/>
                  </a:moveTo>
                  <a:cubicBezTo>
                    <a:pt x="42697" y="101917"/>
                    <a:pt x="42779" y="102009"/>
                    <a:pt x="42882" y="102083"/>
                  </a:cubicBezTo>
                  <a:cubicBezTo>
                    <a:pt x="43034" y="102192"/>
                    <a:pt x="43212" y="102249"/>
                    <a:pt x="43395" y="102249"/>
                  </a:cubicBezTo>
                  <a:cubicBezTo>
                    <a:pt x="43443" y="102249"/>
                    <a:pt x="43493" y="102245"/>
                    <a:pt x="43541" y="102237"/>
                  </a:cubicBezTo>
                  <a:cubicBezTo>
                    <a:pt x="43588" y="102229"/>
                    <a:pt x="43633" y="102216"/>
                    <a:pt x="43679" y="102201"/>
                  </a:cubicBezTo>
                  <a:lnTo>
                    <a:pt x="55444" y="118817"/>
                  </a:lnTo>
                  <a:cubicBezTo>
                    <a:pt x="55361" y="118874"/>
                    <a:pt x="55285" y="118944"/>
                    <a:pt x="55225" y="119027"/>
                  </a:cubicBezTo>
                  <a:cubicBezTo>
                    <a:pt x="55134" y="119155"/>
                    <a:pt x="55081" y="119302"/>
                    <a:pt x="55066" y="119454"/>
                  </a:cubicBezTo>
                  <a:lnTo>
                    <a:pt x="38399" y="118443"/>
                  </a:lnTo>
                  <a:lnTo>
                    <a:pt x="31738" y="109173"/>
                  </a:lnTo>
                  <a:cubicBezTo>
                    <a:pt x="31789" y="109128"/>
                    <a:pt x="31835" y="109080"/>
                    <a:pt x="31876" y="109025"/>
                  </a:cubicBezTo>
                  <a:cubicBezTo>
                    <a:pt x="32014" y="108832"/>
                    <a:pt x="32069" y="108598"/>
                    <a:pt x="32030" y="108364"/>
                  </a:cubicBezTo>
                  <a:cubicBezTo>
                    <a:pt x="32027" y="108350"/>
                    <a:pt x="32021" y="108336"/>
                    <a:pt x="32017" y="108321"/>
                  </a:cubicBezTo>
                  <a:lnTo>
                    <a:pt x="42637" y="101815"/>
                  </a:lnTo>
                  <a:close/>
                  <a:moveTo>
                    <a:pt x="54958" y="98612"/>
                  </a:moveTo>
                  <a:lnTo>
                    <a:pt x="94775" y="109505"/>
                  </a:lnTo>
                  <a:cubicBezTo>
                    <a:pt x="94674" y="109802"/>
                    <a:pt x="94737" y="110137"/>
                    <a:pt x="94949" y="110374"/>
                  </a:cubicBezTo>
                  <a:lnTo>
                    <a:pt x="79975" y="127087"/>
                  </a:lnTo>
                  <a:cubicBezTo>
                    <a:pt x="79970" y="127084"/>
                    <a:pt x="79968" y="127081"/>
                    <a:pt x="79965" y="127079"/>
                  </a:cubicBezTo>
                  <a:cubicBezTo>
                    <a:pt x="79813" y="126970"/>
                    <a:pt x="79634" y="126913"/>
                    <a:pt x="79451" y="126913"/>
                  </a:cubicBezTo>
                  <a:cubicBezTo>
                    <a:pt x="79403" y="126913"/>
                    <a:pt x="79354" y="126917"/>
                    <a:pt x="79305" y="126925"/>
                  </a:cubicBezTo>
                  <a:cubicBezTo>
                    <a:pt x="79089" y="126960"/>
                    <a:pt x="78902" y="127074"/>
                    <a:pt x="78766" y="127242"/>
                  </a:cubicBezTo>
                  <a:lnTo>
                    <a:pt x="44129" y="101861"/>
                  </a:lnTo>
                  <a:cubicBezTo>
                    <a:pt x="44257" y="101672"/>
                    <a:pt x="44310" y="101447"/>
                    <a:pt x="44272" y="101221"/>
                  </a:cubicBezTo>
                  <a:cubicBezTo>
                    <a:pt x="44268" y="101201"/>
                    <a:pt x="44262" y="101182"/>
                    <a:pt x="44256" y="101162"/>
                  </a:cubicBezTo>
                  <a:lnTo>
                    <a:pt x="53432" y="98624"/>
                  </a:lnTo>
                  <a:cubicBezTo>
                    <a:pt x="53492" y="98727"/>
                    <a:pt x="53573" y="98820"/>
                    <a:pt x="53678" y="98895"/>
                  </a:cubicBezTo>
                  <a:cubicBezTo>
                    <a:pt x="53834" y="99007"/>
                    <a:pt x="54013" y="99061"/>
                    <a:pt x="54193" y="99061"/>
                  </a:cubicBezTo>
                  <a:cubicBezTo>
                    <a:pt x="54468" y="99061"/>
                    <a:pt x="54740" y="98932"/>
                    <a:pt x="54914" y="98692"/>
                  </a:cubicBezTo>
                  <a:cubicBezTo>
                    <a:pt x="54931" y="98666"/>
                    <a:pt x="54943" y="98639"/>
                    <a:pt x="54958" y="98612"/>
                  </a:cubicBezTo>
                  <a:close/>
                  <a:moveTo>
                    <a:pt x="58749" y="0"/>
                  </a:moveTo>
                  <a:cubicBezTo>
                    <a:pt x="58700" y="0"/>
                    <a:pt x="58651" y="4"/>
                    <a:pt x="58601" y="13"/>
                  </a:cubicBezTo>
                  <a:cubicBezTo>
                    <a:pt x="58368" y="51"/>
                    <a:pt x="58165" y="178"/>
                    <a:pt x="58026" y="371"/>
                  </a:cubicBezTo>
                  <a:cubicBezTo>
                    <a:pt x="57906" y="537"/>
                    <a:pt x="57857" y="730"/>
                    <a:pt x="57863" y="922"/>
                  </a:cubicBezTo>
                  <a:lnTo>
                    <a:pt x="34925" y="10097"/>
                  </a:lnTo>
                  <a:cubicBezTo>
                    <a:pt x="34868" y="9931"/>
                    <a:pt x="34761" y="9780"/>
                    <a:pt x="34608" y="9669"/>
                  </a:cubicBezTo>
                  <a:cubicBezTo>
                    <a:pt x="34451" y="9557"/>
                    <a:pt x="34271" y="9503"/>
                    <a:pt x="34092" y="9503"/>
                  </a:cubicBezTo>
                  <a:cubicBezTo>
                    <a:pt x="33816" y="9503"/>
                    <a:pt x="33545" y="9631"/>
                    <a:pt x="33372" y="9872"/>
                  </a:cubicBezTo>
                  <a:cubicBezTo>
                    <a:pt x="33234" y="10064"/>
                    <a:pt x="33180" y="10299"/>
                    <a:pt x="33218" y="10533"/>
                  </a:cubicBezTo>
                  <a:cubicBezTo>
                    <a:pt x="33257" y="10766"/>
                    <a:pt x="33384" y="10969"/>
                    <a:pt x="33577" y="11108"/>
                  </a:cubicBezTo>
                  <a:cubicBezTo>
                    <a:pt x="33733" y="11221"/>
                    <a:pt x="33912" y="11274"/>
                    <a:pt x="34091" y="11274"/>
                  </a:cubicBezTo>
                  <a:cubicBezTo>
                    <a:pt x="34316" y="11274"/>
                    <a:pt x="34535" y="11185"/>
                    <a:pt x="34704" y="11023"/>
                  </a:cubicBezTo>
                  <a:lnTo>
                    <a:pt x="59844" y="45919"/>
                  </a:lnTo>
                  <a:lnTo>
                    <a:pt x="59844" y="45919"/>
                  </a:lnTo>
                  <a:lnTo>
                    <a:pt x="29110" y="21654"/>
                  </a:lnTo>
                  <a:cubicBezTo>
                    <a:pt x="29111" y="21652"/>
                    <a:pt x="29113" y="21651"/>
                    <a:pt x="29117" y="21648"/>
                  </a:cubicBezTo>
                  <a:cubicBezTo>
                    <a:pt x="29401" y="21251"/>
                    <a:pt x="29309" y="20697"/>
                    <a:pt x="28913" y="20413"/>
                  </a:cubicBezTo>
                  <a:cubicBezTo>
                    <a:pt x="28757" y="20301"/>
                    <a:pt x="28577" y="20247"/>
                    <a:pt x="28399" y="20247"/>
                  </a:cubicBezTo>
                  <a:cubicBezTo>
                    <a:pt x="28122" y="20247"/>
                    <a:pt x="27850" y="20375"/>
                    <a:pt x="27678" y="20616"/>
                  </a:cubicBezTo>
                  <a:cubicBezTo>
                    <a:pt x="27393" y="21013"/>
                    <a:pt x="27485" y="21567"/>
                    <a:pt x="27881" y="21851"/>
                  </a:cubicBezTo>
                  <a:cubicBezTo>
                    <a:pt x="28037" y="21963"/>
                    <a:pt x="28217" y="22017"/>
                    <a:pt x="28396" y="22017"/>
                  </a:cubicBezTo>
                  <a:cubicBezTo>
                    <a:pt x="28561" y="22017"/>
                    <a:pt x="28722" y="21967"/>
                    <a:pt x="28864" y="21877"/>
                  </a:cubicBezTo>
                  <a:lnTo>
                    <a:pt x="57922" y="58717"/>
                  </a:lnTo>
                  <a:cubicBezTo>
                    <a:pt x="57920" y="58718"/>
                    <a:pt x="57919" y="58719"/>
                    <a:pt x="57916" y="58723"/>
                  </a:cubicBezTo>
                  <a:lnTo>
                    <a:pt x="16459" y="26054"/>
                  </a:lnTo>
                  <a:cubicBezTo>
                    <a:pt x="16652" y="25671"/>
                    <a:pt x="16546" y="25194"/>
                    <a:pt x="16188" y="24937"/>
                  </a:cubicBezTo>
                  <a:cubicBezTo>
                    <a:pt x="16032" y="24825"/>
                    <a:pt x="15851" y="24771"/>
                    <a:pt x="15672" y="24771"/>
                  </a:cubicBezTo>
                  <a:cubicBezTo>
                    <a:pt x="15397" y="24771"/>
                    <a:pt x="15125" y="24899"/>
                    <a:pt x="14952" y="25140"/>
                  </a:cubicBezTo>
                  <a:cubicBezTo>
                    <a:pt x="14668" y="25537"/>
                    <a:pt x="14760" y="26091"/>
                    <a:pt x="15155" y="26375"/>
                  </a:cubicBezTo>
                  <a:cubicBezTo>
                    <a:pt x="15308" y="26486"/>
                    <a:pt x="15486" y="26541"/>
                    <a:pt x="15671" y="26541"/>
                  </a:cubicBezTo>
                  <a:cubicBezTo>
                    <a:pt x="15719" y="26541"/>
                    <a:pt x="15768" y="26537"/>
                    <a:pt x="15816" y="26529"/>
                  </a:cubicBezTo>
                  <a:cubicBezTo>
                    <a:pt x="15834" y="26526"/>
                    <a:pt x="15850" y="26520"/>
                    <a:pt x="15866" y="26516"/>
                  </a:cubicBezTo>
                  <a:lnTo>
                    <a:pt x="31824" y="60903"/>
                  </a:lnTo>
                  <a:cubicBezTo>
                    <a:pt x="31748" y="60958"/>
                    <a:pt x="31675" y="61023"/>
                    <a:pt x="31618" y="61103"/>
                  </a:cubicBezTo>
                  <a:cubicBezTo>
                    <a:pt x="31568" y="61173"/>
                    <a:pt x="31534" y="61248"/>
                    <a:pt x="31507" y="61324"/>
                  </a:cubicBezTo>
                  <a:lnTo>
                    <a:pt x="6390" y="54326"/>
                  </a:lnTo>
                  <a:cubicBezTo>
                    <a:pt x="6367" y="54081"/>
                    <a:pt x="6245" y="53846"/>
                    <a:pt x="6030" y="53692"/>
                  </a:cubicBezTo>
                  <a:cubicBezTo>
                    <a:pt x="5874" y="53581"/>
                    <a:pt x="5694" y="53527"/>
                    <a:pt x="5515" y="53527"/>
                  </a:cubicBezTo>
                  <a:cubicBezTo>
                    <a:pt x="5239" y="53527"/>
                    <a:pt x="4967" y="53655"/>
                    <a:pt x="4794" y="53896"/>
                  </a:cubicBezTo>
                  <a:cubicBezTo>
                    <a:pt x="4510" y="54293"/>
                    <a:pt x="4602" y="54846"/>
                    <a:pt x="4998" y="55131"/>
                  </a:cubicBezTo>
                  <a:cubicBezTo>
                    <a:pt x="5154" y="55243"/>
                    <a:pt x="5334" y="55297"/>
                    <a:pt x="5512" y="55297"/>
                  </a:cubicBezTo>
                  <a:cubicBezTo>
                    <a:pt x="5630" y="55297"/>
                    <a:pt x="5746" y="55269"/>
                    <a:pt x="5854" y="55223"/>
                  </a:cubicBezTo>
                  <a:lnTo>
                    <a:pt x="14454" y="78011"/>
                  </a:lnTo>
                  <a:cubicBezTo>
                    <a:pt x="14348" y="78072"/>
                    <a:pt x="14255" y="78154"/>
                    <a:pt x="14180" y="78258"/>
                  </a:cubicBezTo>
                  <a:cubicBezTo>
                    <a:pt x="14159" y="78289"/>
                    <a:pt x="14143" y="78321"/>
                    <a:pt x="14124" y="78354"/>
                  </a:cubicBezTo>
                  <a:lnTo>
                    <a:pt x="1732" y="71295"/>
                  </a:lnTo>
                  <a:cubicBezTo>
                    <a:pt x="1882" y="70925"/>
                    <a:pt x="1769" y="70488"/>
                    <a:pt x="1431" y="70244"/>
                  </a:cubicBezTo>
                  <a:cubicBezTo>
                    <a:pt x="1279" y="70136"/>
                    <a:pt x="1101" y="70079"/>
                    <a:pt x="918" y="70079"/>
                  </a:cubicBezTo>
                  <a:cubicBezTo>
                    <a:pt x="869" y="70079"/>
                    <a:pt x="819" y="70083"/>
                    <a:pt x="770" y="70091"/>
                  </a:cubicBezTo>
                  <a:cubicBezTo>
                    <a:pt x="535" y="70130"/>
                    <a:pt x="333" y="70257"/>
                    <a:pt x="193" y="70449"/>
                  </a:cubicBezTo>
                  <a:cubicBezTo>
                    <a:pt x="56" y="70642"/>
                    <a:pt x="1" y="70875"/>
                    <a:pt x="40" y="71109"/>
                  </a:cubicBezTo>
                  <a:cubicBezTo>
                    <a:pt x="79" y="71343"/>
                    <a:pt x="206" y="71547"/>
                    <a:pt x="399" y="71685"/>
                  </a:cubicBezTo>
                  <a:cubicBezTo>
                    <a:pt x="555" y="71797"/>
                    <a:pt x="734" y="71851"/>
                    <a:pt x="913" y="71851"/>
                  </a:cubicBezTo>
                  <a:cubicBezTo>
                    <a:pt x="1096" y="71851"/>
                    <a:pt x="1276" y="71789"/>
                    <a:pt x="1426" y="71680"/>
                  </a:cubicBezTo>
                  <a:lnTo>
                    <a:pt x="30491" y="107933"/>
                  </a:lnTo>
                  <a:cubicBezTo>
                    <a:pt x="30474" y="107952"/>
                    <a:pt x="30454" y="107971"/>
                    <a:pt x="30437" y="107994"/>
                  </a:cubicBezTo>
                  <a:cubicBezTo>
                    <a:pt x="30426" y="108010"/>
                    <a:pt x="30418" y="108029"/>
                    <a:pt x="30408" y="108045"/>
                  </a:cubicBezTo>
                  <a:lnTo>
                    <a:pt x="5131" y="93125"/>
                  </a:lnTo>
                  <a:cubicBezTo>
                    <a:pt x="5273" y="92758"/>
                    <a:pt x="5159" y="92325"/>
                    <a:pt x="4826" y="92087"/>
                  </a:cubicBezTo>
                  <a:cubicBezTo>
                    <a:pt x="4669" y="91975"/>
                    <a:pt x="4489" y="91921"/>
                    <a:pt x="4311" y="91921"/>
                  </a:cubicBezTo>
                  <a:cubicBezTo>
                    <a:pt x="4035" y="91921"/>
                    <a:pt x="3763" y="92050"/>
                    <a:pt x="3589" y="92291"/>
                  </a:cubicBezTo>
                  <a:cubicBezTo>
                    <a:pt x="3305" y="92688"/>
                    <a:pt x="3397" y="93241"/>
                    <a:pt x="3792" y="93527"/>
                  </a:cubicBezTo>
                  <a:cubicBezTo>
                    <a:pt x="3950" y="93639"/>
                    <a:pt x="4128" y="93692"/>
                    <a:pt x="4308" y="93692"/>
                  </a:cubicBezTo>
                  <a:cubicBezTo>
                    <a:pt x="4578" y="93692"/>
                    <a:pt x="4846" y="93566"/>
                    <a:pt x="5020" y="93332"/>
                  </a:cubicBezTo>
                  <a:lnTo>
                    <a:pt x="30310" y="108260"/>
                  </a:lnTo>
                  <a:cubicBezTo>
                    <a:pt x="30273" y="108387"/>
                    <a:pt x="30261" y="108519"/>
                    <a:pt x="30283" y="108652"/>
                  </a:cubicBezTo>
                  <a:cubicBezTo>
                    <a:pt x="30322" y="108886"/>
                    <a:pt x="30449" y="109090"/>
                    <a:pt x="30642" y="109228"/>
                  </a:cubicBezTo>
                  <a:cubicBezTo>
                    <a:pt x="30795" y="109337"/>
                    <a:pt x="30972" y="109394"/>
                    <a:pt x="31155" y="109394"/>
                  </a:cubicBezTo>
                  <a:cubicBezTo>
                    <a:pt x="31203" y="109394"/>
                    <a:pt x="31252" y="109389"/>
                    <a:pt x="31301" y="109382"/>
                  </a:cubicBezTo>
                  <a:cubicBezTo>
                    <a:pt x="31386" y="109367"/>
                    <a:pt x="31466" y="109337"/>
                    <a:pt x="31543" y="109302"/>
                  </a:cubicBezTo>
                  <a:lnTo>
                    <a:pt x="38242" y="118625"/>
                  </a:lnTo>
                  <a:lnTo>
                    <a:pt x="38274" y="118671"/>
                  </a:lnTo>
                  <a:lnTo>
                    <a:pt x="55072" y="119689"/>
                  </a:lnTo>
                  <a:cubicBezTo>
                    <a:pt x="55111" y="119923"/>
                    <a:pt x="55238" y="120126"/>
                    <a:pt x="55429" y="120263"/>
                  </a:cubicBezTo>
                  <a:cubicBezTo>
                    <a:pt x="55585" y="120375"/>
                    <a:pt x="55765" y="120428"/>
                    <a:pt x="55944" y="120428"/>
                  </a:cubicBezTo>
                  <a:cubicBezTo>
                    <a:pt x="56219" y="120428"/>
                    <a:pt x="56492" y="120300"/>
                    <a:pt x="56664" y="120059"/>
                  </a:cubicBezTo>
                  <a:cubicBezTo>
                    <a:pt x="56949" y="119663"/>
                    <a:pt x="56857" y="119109"/>
                    <a:pt x="56461" y="118824"/>
                  </a:cubicBezTo>
                  <a:cubicBezTo>
                    <a:pt x="56309" y="118716"/>
                    <a:pt x="56131" y="118659"/>
                    <a:pt x="55949" y="118659"/>
                  </a:cubicBezTo>
                  <a:cubicBezTo>
                    <a:pt x="55900" y="118659"/>
                    <a:pt x="55850" y="118663"/>
                    <a:pt x="55801" y="118671"/>
                  </a:cubicBezTo>
                  <a:cubicBezTo>
                    <a:pt x="55750" y="118679"/>
                    <a:pt x="55702" y="118694"/>
                    <a:pt x="55655" y="118710"/>
                  </a:cubicBezTo>
                  <a:lnTo>
                    <a:pt x="43893" y="102095"/>
                  </a:lnTo>
                  <a:cubicBezTo>
                    <a:pt x="43920" y="102077"/>
                    <a:pt x="43946" y="102056"/>
                    <a:pt x="43971" y="102035"/>
                  </a:cubicBezTo>
                  <a:lnTo>
                    <a:pt x="78639" y="127440"/>
                  </a:lnTo>
                  <a:cubicBezTo>
                    <a:pt x="78569" y="127597"/>
                    <a:pt x="78545" y="127770"/>
                    <a:pt x="78575" y="127942"/>
                  </a:cubicBezTo>
                  <a:cubicBezTo>
                    <a:pt x="78613" y="128175"/>
                    <a:pt x="78740" y="128380"/>
                    <a:pt x="78933" y="128518"/>
                  </a:cubicBezTo>
                  <a:cubicBezTo>
                    <a:pt x="79089" y="128630"/>
                    <a:pt x="79269" y="128683"/>
                    <a:pt x="79447" y="128683"/>
                  </a:cubicBezTo>
                  <a:cubicBezTo>
                    <a:pt x="79723" y="128683"/>
                    <a:pt x="79996" y="128555"/>
                    <a:pt x="80168" y="128314"/>
                  </a:cubicBezTo>
                  <a:cubicBezTo>
                    <a:pt x="80402" y="127987"/>
                    <a:pt x="80378" y="127555"/>
                    <a:pt x="80140" y="127252"/>
                  </a:cubicBezTo>
                  <a:lnTo>
                    <a:pt x="95125" y="110526"/>
                  </a:lnTo>
                  <a:cubicBezTo>
                    <a:pt x="95273" y="110624"/>
                    <a:pt x="95441" y="110672"/>
                    <a:pt x="95607" y="110672"/>
                  </a:cubicBezTo>
                  <a:cubicBezTo>
                    <a:pt x="95788" y="110672"/>
                    <a:pt x="95963" y="110612"/>
                    <a:pt x="96112" y="110507"/>
                  </a:cubicBezTo>
                  <a:lnTo>
                    <a:pt x="102491" y="121570"/>
                  </a:lnTo>
                  <a:cubicBezTo>
                    <a:pt x="102377" y="121631"/>
                    <a:pt x="102271" y="121716"/>
                    <a:pt x="102190" y="121830"/>
                  </a:cubicBezTo>
                  <a:cubicBezTo>
                    <a:pt x="101904" y="122228"/>
                    <a:pt x="101997" y="122780"/>
                    <a:pt x="102393" y="123065"/>
                  </a:cubicBezTo>
                  <a:cubicBezTo>
                    <a:pt x="102545" y="123175"/>
                    <a:pt x="102723" y="123231"/>
                    <a:pt x="102906" y="123231"/>
                  </a:cubicBezTo>
                  <a:cubicBezTo>
                    <a:pt x="102954" y="123231"/>
                    <a:pt x="103004" y="123228"/>
                    <a:pt x="103052" y="123219"/>
                  </a:cubicBezTo>
                  <a:cubicBezTo>
                    <a:pt x="103284" y="123181"/>
                    <a:pt x="103489" y="123053"/>
                    <a:pt x="103626" y="122861"/>
                  </a:cubicBezTo>
                  <a:cubicBezTo>
                    <a:pt x="103912" y="122464"/>
                    <a:pt x="103819" y="121910"/>
                    <a:pt x="103423" y="121625"/>
                  </a:cubicBezTo>
                  <a:cubicBezTo>
                    <a:pt x="103268" y="121514"/>
                    <a:pt x="103091" y="121463"/>
                    <a:pt x="102915" y="121463"/>
                  </a:cubicBezTo>
                  <a:cubicBezTo>
                    <a:pt x="102846" y="121463"/>
                    <a:pt x="102778" y="121470"/>
                    <a:pt x="102712" y="121485"/>
                  </a:cubicBezTo>
                  <a:lnTo>
                    <a:pt x="96287" y="110342"/>
                  </a:lnTo>
                  <a:cubicBezTo>
                    <a:pt x="96298" y="110329"/>
                    <a:pt x="96313" y="110318"/>
                    <a:pt x="96325" y="110302"/>
                  </a:cubicBezTo>
                  <a:cubicBezTo>
                    <a:pt x="96610" y="109904"/>
                    <a:pt x="96518" y="109351"/>
                    <a:pt x="96121" y="109066"/>
                  </a:cubicBezTo>
                  <a:cubicBezTo>
                    <a:pt x="95993" y="108973"/>
                    <a:pt x="95844" y="108923"/>
                    <a:pt x="95692" y="108908"/>
                  </a:cubicBezTo>
                  <a:lnTo>
                    <a:pt x="88325" y="78424"/>
                  </a:lnTo>
                  <a:cubicBezTo>
                    <a:pt x="88400" y="78392"/>
                    <a:pt x="88472" y="78351"/>
                    <a:pt x="88538" y="78298"/>
                  </a:cubicBezTo>
                  <a:lnTo>
                    <a:pt x="112640" y="101661"/>
                  </a:lnTo>
                  <a:cubicBezTo>
                    <a:pt x="112415" y="102050"/>
                    <a:pt x="112513" y="102555"/>
                    <a:pt x="112886" y="102822"/>
                  </a:cubicBezTo>
                  <a:cubicBezTo>
                    <a:pt x="113043" y="102935"/>
                    <a:pt x="113222" y="102988"/>
                    <a:pt x="113401" y="102988"/>
                  </a:cubicBezTo>
                  <a:cubicBezTo>
                    <a:pt x="113421" y="102988"/>
                    <a:pt x="113442" y="102983"/>
                    <a:pt x="113461" y="102982"/>
                  </a:cubicBezTo>
                  <a:lnTo>
                    <a:pt x="118567" y="120230"/>
                  </a:lnTo>
                  <a:cubicBezTo>
                    <a:pt x="118456" y="120292"/>
                    <a:pt x="118356" y="120375"/>
                    <a:pt x="118277" y="120485"/>
                  </a:cubicBezTo>
                  <a:cubicBezTo>
                    <a:pt x="117993" y="120882"/>
                    <a:pt x="118085" y="121436"/>
                    <a:pt x="118480" y="121721"/>
                  </a:cubicBezTo>
                  <a:cubicBezTo>
                    <a:pt x="118632" y="121830"/>
                    <a:pt x="118811" y="121886"/>
                    <a:pt x="118994" y="121886"/>
                  </a:cubicBezTo>
                  <a:cubicBezTo>
                    <a:pt x="119042" y="121886"/>
                    <a:pt x="119091" y="121882"/>
                    <a:pt x="119139" y="121875"/>
                  </a:cubicBezTo>
                  <a:cubicBezTo>
                    <a:pt x="119372" y="121835"/>
                    <a:pt x="119577" y="121709"/>
                    <a:pt x="119715" y="121516"/>
                  </a:cubicBezTo>
                  <a:cubicBezTo>
                    <a:pt x="119999" y="121118"/>
                    <a:pt x="119907" y="120565"/>
                    <a:pt x="119511" y="120281"/>
                  </a:cubicBezTo>
                  <a:cubicBezTo>
                    <a:pt x="119357" y="120170"/>
                    <a:pt x="119179" y="120118"/>
                    <a:pt x="119002" y="120118"/>
                  </a:cubicBezTo>
                  <a:cubicBezTo>
                    <a:pt x="118929" y="120118"/>
                    <a:pt x="118856" y="120127"/>
                    <a:pt x="118785" y="120144"/>
                  </a:cubicBezTo>
                  <a:lnTo>
                    <a:pt x="113690" y="102933"/>
                  </a:lnTo>
                  <a:cubicBezTo>
                    <a:pt x="113856" y="102876"/>
                    <a:pt x="114009" y="102773"/>
                    <a:pt x="114121" y="102619"/>
                  </a:cubicBezTo>
                  <a:cubicBezTo>
                    <a:pt x="114405" y="102222"/>
                    <a:pt x="114313" y="101668"/>
                    <a:pt x="113917" y="101384"/>
                  </a:cubicBezTo>
                  <a:cubicBezTo>
                    <a:pt x="113762" y="101272"/>
                    <a:pt x="113582" y="101219"/>
                    <a:pt x="113404" y="101219"/>
                  </a:cubicBezTo>
                  <a:cubicBezTo>
                    <a:pt x="113177" y="101219"/>
                    <a:pt x="112951" y="101307"/>
                    <a:pt x="112782" y="101473"/>
                  </a:cubicBezTo>
                  <a:lnTo>
                    <a:pt x="88698" y="78130"/>
                  </a:lnTo>
                  <a:cubicBezTo>
                    <a:pt x="88756" y="78050"/>
                    <a:pt x="88793" y="77963"/>
                    <a:pt x="88820" y="77873"/>
                  </a:cubicBezTo>
                  <a:lnTo>
                    <a:pt x="104040" y="80436"/>
                  </a:lnTo>
                  <a:cubicBezTo>
                    <a:pt x="104042" y="80710"/>
                    <a:pt x="104168" y="80979"/>
                    <a:pt x="104406" y="81151"/>
                  </a:cubicBezTo>
                  <a:cubicBezTo>
                    <a:pt x="104559" y="81260"/>
                    <a:pt x="104736" y="81316"/>
                    <a:pt x="104920" y="81316"/>
                  </a:cubicBezTo>
                  <a:cubicBezTo>
                    <a:pt x="104968" y="81316"/>
                    <a:pt x="105019" y="81312"/>
                    <a:pt x="105067" y="81303"/>
                  </a:cubicBezTo>
                  <a:cubicBezTo>
                    <a:pt x="105299" y="81265"/>
                    <a:pt x="105503" y="81138"/>
                    <a:pt x="105641" y="80945"/>
                  </a:cubicBezTo>
                  <a:cubicBezTo>
                    <a:pt x="105673" y="80901"/>
                    <a:pt x="105700" y="80853"/>
                    <a:pt x="105722" y="80805"/>
                  </a:cubicBezTo>
                  <a:lnTo>
                    <a:pt x="125340" y="86830"/>
                  </a:lnTo>
                  <a:cubicBezTo>
                    <a:pt x="125298" y="87143"/>
                    <a:pt x="125422" y="87472"/>
                    <a:pt x="125697" y="87670"/>
                  </a:cubicBezTo>
                  <a:cubicBezTo>
                    <a:pt x="125850" y="87779"/>
                    <a:pt x="126027" y="87835"/>
                    <a:pt x="126212" y="87835"/>
                  </a:cubicBezTo>
                  <a:cubicBezTo>
                    <a:pt x="126260" y="87835"/>
                    <a:pt x="126310" y="87831"/>
                    <a:pt x="126358" y="87823"/>
                  </a:cubicBezTo>
                  <a:cubicBezTo>
                    <a:pt x="126590" y="87784"/>
                    <a:pt x="126795" y="87657"/>
                    <a:pt x="126932" y="87464"/>
                  </a:cubicBezTo>
                  <a:cubicBezTo>
                    <a:pt x="127070" y="87272"/>
                    <a:pt x="127125" y="87039"/>
                    <a:pt x="127086" y="86804"/>
                  </a:cubicBezTo>
                  <a:cubicBezTo>
                    <a:pt x="127048" y="86571"/>
                    <a:pt x="126920" y="86367"/>
                    <a:pt x="126728" y="86229"/>
                  </a:cubicBezTo>
                  <a:cubicBezTo>
                    <a:pt x="126572" y="86117"/>
                    <a:pt x="126392" y="86063"/>
                    <a:pt x="126213" y="86063"/>
                  </a:cubicBezTo>
                  <a:cubicBezTo>
                    <a:pt x="125937" y="86063"/>
                    <a:pt x="125665" y="86191"/>
                    <a:pt x="125492" y="86432"/>
                  </a:cubicBezTo>
                  <a:cubicBezTo>
                    <a:pt x="125454" y="86486"/>
                    <a:pt x="125423" y="86543"/>
                    <a:pt x="125399" y="86602"/>
                  </a:cubicBezTo>
                  <a:lnTo>
                    <a:pt x="105791" y="80580"/>
                  </a:lnTo>
                  <a:cubicBezTo>
                    <a:pt x="105808" y="80484"/>
                    <a:pt x="105812" y="80386"/>
                    <a:pt x="105795" y="80285"/>
                  </a:cubicBezTo>
                  <a:cubicBezTo>
                    <a:pt x="105757" y="80052"/>
                    <a:pt x="105629" y="79848"/>
                    <a:pt x="105437" y="79710"/>
                  </a:cubicBezTo>
                  <a:cubicBezTo>
                    <a:pt x="105283" y="79599"/>
                    <a:pt x="105105" y="79547"/>
                    <a:pt x="104928" y="79547"/>
                  </a:cubicBezTo>
                  <a:cubicBezTo>
                    <a:pt x="104839" y="79547"/>
                    <a:pt x="104751" y="79560"/>
                    <a:pt x="104666" y="79586"/>
                  </a:cubicBezTo>
                  <a:lnTo>
                    <a:pt x="91291" y="59370"/>
                  </a:lnTo>
                  <a:cubicBezTo>
                    <a:pt x="91351" y="59320"/>
                    <a:pt x="91408" y="59265"/>
                    <a:pt x="91454" y="59199"/>
                  </a:cubicBezTo>
                  <a:cubicBezTo>
                    <a:pt x="91612" y="58980"/>
                    <a:pt x="91650" y="58716"/>
                    <a:pt x="91591" y="58473"/>
                  </a:cubicBezTo>
                  <a:lnTo>
                    <a:pt x="121723" y="42022"/>
                  </a:lnTo>
                  <a:cubicBezTo>
                    <a:pt x="121773" y="42082"/>
                    <a:pt x="121827" y="42140"/>
                    <a:pt x="121893" y="42188"/>
                  </a:cubicBezTo>
                  <a:cubicBezTo>
                    <a:pt x="122049" y="42300"/>
                    <a:pt x="122229" y="42354"/>
                    <a:pt x="122408" y="42354"/>
                  </a:cubicBezTo>
                  <a:cubicBezTo>
                    <a:pt x="122508" y="42354"/>
                    <a:pt x="122608" y="42331"/>
                    <a:pt x="122702" y="42298"/>
                  </a:cubicBezTo>
                  <a:lnTo>
                    <a:pt x="143453" y="68738"/>
                  </a:lnTo>
                  <a:cubicBezTo>
                    <a:pt x="143438" y="68755"/>
                    <a:pt x="143422" y="68770"/>
                    <a:pt x="143408" y="68787"/>
                  </a:cubicBezTo>
                  <a:cubicBezTo>
                    <a:pt x="143123" y="69184"/>
                    <a:pt x="143215" y="69738"/>
                    <a:pt x="143613" y="70023"/>
                  </a:cubicBezTo>
                  <a:cubicBezTo>
                    <a:pt x="143769" y="70135"/>
                    <a:pt x="143948" y="70188"/>
                    <a:pt x="144127" y="70188"/>
                  </a:cubicBezTo>
                  <a:cubicBezTo>
                    <a:pt x="144155" y="70188"/>
                    <a:pt x="144182" y="70181"/>
                    <a:pt x="144210" y="70179"/>
                  </a:cubicBezTo>
                  <a:lnTo>
                    <a:pt x="150276" y="95191"/>
                  </a:lnTo>
                  <a:cubicBezTo>
                    <a:pt x="150132" y="95254"/>
                    <a:pt x="150005" y="95352"/>
                    <a:pt x="149911" y="95484"/>
                  </a:cubicBezTo>
                  <a:cubicBezTo>
                    <a:pt x="149774" y="95676"/>
                    <a:pt x="149718" y="95910"/>
                    <a:pt x="149758" y="96144"/>
                  </a:cubicBezTo>
                  <a:cubicBezTo>
                    <a:pt x="149796" y="96377"/>
                    <a:pt x="149923" y="96581"/>
                    <a:pt x="150116" y="96719"/>
                  </a:cubicBezTo>
                  <a:cubicBezTo>
                    <a:pt x="150272" y="96832"/>
                    <a:pt x="150451" y="96885"/>
                    <a:pt x="150630" y="96885"/>
                  </a:cubicBezTo>
                  <a:cubicBezTo>
                    <a:pt x="150905" y="96885"/>
                    <a:pt x="151178" y="96757"/>
                    <a:pt x="151351" y="96516"/>
                  </a:cubicBezTo>
                  <a:cubicBezTo>
                    <a:pt x="151633" y="96119"/>
                    <a:pt x="151542" y="95564"/>
                    <a:pt x="151145" y="95281"/>
                  </a:cubicBezTo>
                  <a:cubicBezTo>
                    <a:pt x="150994" y="95171"/>
                    <a:pt x="150817" y="95116"/>
                    <a:pt x="150635" y="95116"/>
                  </a:cubicBezTo>
                  <a:cubicBezTo>
                    <a:pt x="150591" y="95116"/>
                    <a:pt x="150546" y="95119"/>
                    <a:pt x="150501" y="95126"/>
                  </a:cubicBezTo>
                  <a:lnTo>
                    <a:pt x="144439" y="70126"/>
                  </a:lnTo>
                  <a:cubicBezTo>
                    <a:pt x="144598" y="70068"/>
                    <a:pt x="144742" y="69967"/>
                    <a:pt x="144848" y="69819"/>
                  </a:cubicBezTo>
                  <a:cubicBezTo>
                    <a:pt x="145133" y="69422"/>
                    <a:pt x="145041" y="68869"/>
                    <a:pt x="144643" y="68584"/>
                  </a:cubicBezTo>
                  <a:cubicBezTo>
                    <a:pt x="144489" y="68473"/>
                    <a:pt x="144310" y="68419"/>
                    <a:pt x="144133" y="68419"/>
                  </a:cubicBezTo>
                  <a:cubicBezTo>
                    <a:pt x="143954" y="68419"/>
                    <a:pt x="143776" y="68474"/>
                    <a:pt x="143625" y="68579"/>
                  </a:cubicBezTo>
                  <a:lnTo>
                    <a:pt x="122923" y="42187"/>
                  </a:lnTo>
                  <a:cubicBezTo>
                    <a:pt x="123003" y="42130"/>
                    <a:pt x="123078" y="42066"/>
                    <a:pt x="123137" y="41982"/>
                  </a:cubicBezTo>
                  <a:cubicBezTo>
                    <a:pt x="123422" y="41585"/>
                    <a:pt x="123330" y="41031"/>
                    <a:pt x="122934" y="40747"/>
                  </a:cubicBezTo>
                  <a:cubicBezTo>
                    <a:pt x="122782" y="40638"/>
                    <a:pt x="122603" y="40581"/>
                    <a:pt x="122419" y="40581"/>
                  </a:cubicBezTo>
                  <a:cubicBezTo>
                    <a:pt x="122371" y="40581"/>
                    <a:pt x="122322" y="40585"/>
                    <a:pt x="122273" y="40593"/>
                  </a:cubicBezTo>
                  <a:cubicBezTo>
                    <a:pt x="122040" y="40632"/>
                    <a:pt x="121837" y="40759"/>
                    <a:pt x="121699" y="40952"/>
                  </a:cubicBezTo>
                  <a:cubicBezTo>
                    <a:pt x="121684" y="40972"/>
                    <a:pt x="121674" y="40993"/>
                    <a:pt x="121662" y="41015"/>
                  </a:cubicBezTo>
                  <a:lnTo>
                    <a:pt x="88927" y="19118"/>
                  </a:lnTo>
                  <a:cubicBezTo>
                    <a:pt x="89200" y="18723"/>
                    <a:pt x="89106" y="18178"/>
                    <a:pt x="88714" y="17898"/>
                  </a:cubicBezTo>
                  <a:cubicBezTo>
                    <a:pt x="88558" y="17786"/>
                    <a:pt x="88378" y="17733"/>
                    <a:pt x="88200" y="17733"/>
                  </a:cubicBezTo>
                  <a:cubicBezTo>
                    <a:pt x="87924" y="17733"/>
                    <a:pt x="87652" y="17861"/>
                    <a:pt x="87479" y="18101"/>
                  </a:cubicBezTo>
                  <a:cubicBezTo>
                    <a:pt x="87463" y="18124"/>
                    <a:pt x="87452" y="18149"/>
                    <a:pt x="87437" y="18172"/>
                  </a:cubicBezTo>
                  <a:lnTo>
                    <a:pt x="59626" y="948"/>
                  </a:lnTo>
                  <a:cubicBezTo>
                    <a:pt x="59646" y="651"/>
                    <a:pt x="59520" y="351"/>
                    <a:pt x="59262" y="166"/>
                  </a:cubicBezTo>
                  <a:cubicBezTo>
                    <a:pt x="59111" y="58"/>
                    <a:pt x="58932" y="0"/>
                    <a:pt x="58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7"/>
            <p:cNvSpPr/>
            <p:nvPr/>
          </p:nvSpPr>
          <p:spPr>
            <a:xfrm>
              <a:off x="1522650" y="3538750"/>
              <a:ext cx="2417375" cy="1058350"/>
            </a:xfrm>
            <a:custGeom>
              <a:rect b="b" l="l" r="r" t="t"/>
              <a:pathLst>
                <a:path extrusionOk="0" h="42334" w="96695">
                  <a:moveTo>
                    <a:pt x="1008" y="1"/>
                  </a:moveTo>
                  <a:cubicBezTo>
                    <a:pt x="960" y="1"/>
                    <a:pt x="911" y="5"/>
                    <a:pt x="862" y="13"/>
                  </a:cubicBezTo>
                  <a:cubicBezTo>
                    <a:pt x="628" y="51"/>
                    <a:pt x="424" y="179"/>
                    <a:pt x="285" y="371"/>
                  </a:cubicBezTo>
                  <a:cubicBezTo>
                    <a:pt x="1" y="768"/>
                    <a:pt x="93" y="1321"/>
                    <a:pt x="489" y="1607"/>
                  </a:cubicBezTo>
                  <a:cubicBezTo>
                    <a:pt x="641" y="1716"/>
                    <a:pt x="819" y="1772"/>
                    <a:pt x="1002" y="1772"/>
                  </a:cubicBezTo>
                  <a:cubicBezTo>
                    <a:pt x="1050" y="1772"/>
                    <a:pt x="1100" y="1768"/>
                    <a:pt x="1148" y="1760"/>
                  </a:cubicBezTo>
                  <a:cubicBezTo>
                    <a:pt x="1382" y="1721"/>
                    <a:pt x="1585" y="1594"/>
                    <a:pt x="1724" y="1401"/>
                  </a:cubicBezTo>
                  <a:cubicBezTo>
                    <a:pt x="1775" y="1331"/>
                    <a:pt x="1812" y="1251"/>
                    <a:pt x="1839" y="1170"/>
                  </a:cubicBezTo>
                  <a:lnTo>
                    <a:pt x="49478" y="20273"/>
                  </a:lnTo>
                  <a:cubicBezTo>
                    <a:pt x="49259" y="20661"/>
                    <a:pt x="49358" y="21161"/>
                    <a:pt x="49729" y="21426"/>
                  </a:cubicBezTo>
                  <a:cubicBezTo>
                    <a:pt x="49886" y="21538"/>
                    <a:pt x="50065" y="21592"/>
                    <a:pt x="50244" y="21592"/>
                  </a:cubicBezTo>
                  <a:cubicBezTo>
                    <a:pt x="50520" y="21592"/>
                    <a:pt x="50792" y="21463"/>
                    <a:pt x="50965" y="21223"/>
                  </a:cubicBezTo>
                  <a:cubicBezTo>
                    <a:pt x="50983" y="21196"/>
                    <a:pt x="50997" y="21168"/>
                    <a:pt x="51011" y="21141"/>
                  </a:cubicBezTo>
                  <a:lnTo>
                    <a:pt x="70453" y="38632"/>
                  </a:lnTo>
                  <a:cubicBezTo>
                    <a:pt x="70320" y="38824"/>
                    <a:pt x="70266" y="39053"/>
                    <a:pt x="70304" y="39285"/>
                  </a:cubicBezTo>
                  <a:cubicBezTo>
                    <a:pt x="70342" y="39518"/>
                    <a:pt x="70469" y="39722"/>
                    <a:pt x="70662" y="39860"/>
                  </a:cubicBezTo>
                  <a:cubicBezTo>
                    <a:pt x="70818" y="39972"/>
                    <a:pt x="70998" y="40026"/>
                    <a:pt x="71176" y="40026"/>
                  </a:cubicBezTo>
                  <a:cubicBezTo>
                    <a:pt x="71452" y="40026"/>
                    <a:pt x="71725" y="39897"/>
                    <a:pt x="71897" y="39657"/>
                  </a:cubicBezTo>
                  <a:cubicBezTo>
                    <a:pt x="71957" y="39572"/>
                    <a:pt x="71998" y="39480"/>
                    <a:pt x="72025" y="39385"/>
                  </a:cubicBezTo>
                  <a:lnTo>
                    <a:pt x="94903" y="41502"/>
                  </a:lnTo>
                  <a:cubicBezTo>
                    <a:pt x="94919" y="41758"/>
                    <a:pt x="95040" y="42007"/>
                    <a:pt x="95266" y="42168"/>
                  </a:cubicBezTo>
                  <a:cubicBezTo>
                    <a:pt x="95423" y="42280"/>
                    <a:pt x="95601" y="42334"/>
                    <a:pt x="95781" y="42334"/>
                  </a:cubicBezTo>
                  <a:cubicBezTo>
                    <a:pt x="96056" y="42334"/>
                    <a:pt x="96329" y="42206"/>
                    <a:pt x="96502" y="41965"/>
                  </a:cubicBezTo>
                  <a:cubicBezTo>
                    <a:pt x="96639" y="41772"/>
                    <a:pt x="96694" y="41539"/>
                    <a:pt x="96655" y="41305"/>
                  </a:cubicBezTo>
                  <a:cubicBezTo>
                    <a:pt x="96620" y="41070"/>
                    <a:pt x="96493" y="40865"/>
                    <a:pt x="96301" y="40727"/>
                  </a:cubicBezTo>
                  <a:cubicBezTo>
                    <a:pt x="96148" y="40618"/>
                    <a:pt x="95971" y="40561"/>
                    <a:pt x="95788" y="40561"/>
                  </a:cubicBezTo>
                  <a:cubicBezTo>
                    <a:pt x="95739" y="40561"/>
                    <a:pt x="95690" y="40565"/>
                    <a:pt x="95641" y="40573"/>
                  </a:cubicBezTo>
                  <a:cubicBezTo>
                    <a:pt x="95408" y="40613"/>
                    <a:pt x="95203" y="40739"/>
                    <a:pt x="95065" y="40932"/>
                  </a:cubicBezTo>
                  <a:cubicBezTo>
                    <a:pt x="94993" y="41035"/>
                    <a:pt x="94944" y="41149"/>
                    <a:pt x="94920" y="41266"/>
                  </a:cubicBezTo>
                  <a:lnTo>
                    <a:pt x="72064" y="39153"/>
                  </a:lnTo>
                  <a:cubicBezTo>
                    <a:pt x="72068" y="38873"/>
                    <a:pt x="71940" y="38595"/>
                    <a:pt x="71697" y="38420"/>
                  </a:cubicBezTo>
                  <a:cubicBezTo>
                    <a:pt x="71545" y="38311"/>
                    <a:pt x="71367" y="38254"/>
                    <a:pt x="71183" y="38254"/>
                  </a:cubicBezTo>
                  <a:cubicBezTo>
                    <a:pt x="71134" y="38254"/>
                    <a:pt x="71085" y="38258"/>
                    <a:pt x="71036" y="38266"/>
                  </a:cubicBezTo>
                  <a:cubicBezTo>
                    <a:pt x="70879" y="38292"/>
                    <a:pt x="70737" y="38361"/>
                    <a:pt x="70617" y="38461"/>
                  </a:cubicBezTo>
                  <a:lnTo>
                    <a:pt x="51109" y="20911"/>
                  </a:lnTo>
                  <a:cubicBezTo>
                    <a:pt x="51188" y="20572"/>
                    <a:pt x="51063" y="20203"/>
                    <a:pt x="50764" y="19988"/>
                  </a:cubicBezTo>
                  <a:cubicBezTo>
                    <a:pt x="50609" y="19877"/>
                    <a:pt x="50430" y="19824"/>
                    <a:pt x="50253" y="19824"/>
                  </a:cubicBezTo>
                  <a:cubicBezTo>
                    <a:pt x="50023" y="19824"/>
                    <a:pt x="49796" y="19913"/>
                    <a:pt x="49627" y="20080"/>
                  </a:cubicBezTo>
                  <a:lnTo>
                    <a:pt x="1890" y="937"/>
                  </a:lnTo>
                  <a:cubicBezTo>
                    <a:pt x="1894" y="873"/>
                    <a:pt x="1893" y="807"/>
                    <a:pt x="1881" y="741"/>
                  </a:cubicBezTo>
                  <a:cubicBezTo>
                    <a:pt x="1842" y="507"/>
                    <a:pt x="1715" y="304"/>
                    <a:pt x="1523" y="167"/>
                  </a:cubicBezTo>
                  <a:cubicBezTo>
                    <a:pt x="1371" y="58"/>
                    <a:pt x="1192" y="1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10" y="0"/>
            <a:ext cx="9143991" cy="5143500"/>
            <a:chOff x="10" y="0"/>
            <a:chExt cx="9143991" cy="5143500"/>
          </a:xfrm>
        </p:grpSpPr>
        <p:pic>
          <p:nvPicPr>
            <p:cNvPr id="57" name="Google Shape;57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10" y="0"/>
              <a:ext cx="3405191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4416200" y="2886625"/>
              <a:ext cx="4727801" cy="22568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" name="Google Shape;59;p8"/>
          <p:cNvGrpSpPr/>
          <p:nvPr/>
        </p:nvGrpSpPr>
        <p:grpSpPr>
          <a:xfrm rot="756538">
            <a:off x="5159567" y="-1927047"/>
            <a:ext cx="4574157" cy="3479412"/>
            <a:chOff x="1522650" y="1117750"/>
            <a:chExt cx="4574075" cy="3479350"/>
          </a:xfrm>
        </p:grpSpPr>
        <p:sp>
          <p:nvSpPr>
            <p:cNvPr id="60" name="Google Shape;60;p8"/>
            <p:cNvSpPr/>
            <p:nvPr/>
          </p:nvSpPr>
          <p:spPr>
            <a:xfrm>
              <a:off x="2305900" y="1117750"/>
              <a:ext cx="3790825" cy="3217100"/>
            </a:xfrm>
            <a:custGeom>
              <a:rect b="b" l="l" r="r" t="t"/>
              <a:pathLst>
                <a:path extrusionOk="0" h="128684" w="151633">
                  <a:moveTo>
                    <a:pt x="59573" y="1190"/>
                  </a:moveTo>
                  <a:lnTo>
                    <a:pt x="87345" y="18391"/>
                  </a:lnTo>
                  <a:cubicBezTo>
                    <a:pt x="87254" y="18737"/>
                    <a:pt x="87376" y="19117"/>
                    <a:pt x="87682" y="19337"/>
                  </a:cubicBezTo>
                  <a:cubicBezTo>
                    <a:pt x="87712" y="19358"/>
                    <a:pt x="87742" y="19374"/>
                    <a:pt x="87773" y="19391"/>
                  </a:cubicBezTo>
                  <a:lnTo>
                    <a:pt x="73089" y="35287"/>
                  </a:lnTo>
                  <a:cubicBezTo>
                    <a:pt x="73041" y="35228"/>
                    <a:pt x="72987" y="35173"/>
                    <a:pt x="72923" y="35127"/>
                  </a:cubicBezTo>
                  <a:cubicBezTo>
                    <a:pt x="72772" y="35017"/>
                    <a:pt x="72594" y="34961"/>
                    <a:pt x="72410" y="34961"/>
                  </a:cubicBezTo>
                  <a:cubicBezTo>
                    <a:pt x="72364" y="34961"/>
                    <a:pt x="72317" y="34964"/>
                    <a:pt x="72269" y="34972"/>
                  </a:cubicBezTo>
                  <a:lnTo>
                    <a:pt x="59361" y="1513"/>
                  </a:lnTo>
                  <a:cubicBezTo>
                    <a:pt x="59397" y="1478"/>
                    <a:pt x="59435" y="1443"/>
                    <a:pt x="59466" y="1400"/>
                  </a:cubicBezTo>
                  <a:cubicBezTo>
                    <a:pt x="59513" y="1335"/>
                    <a:pt x="59546" y="1262"/>
                    <a:pt x="59573" y="1190"/>
                  </a:cubicBezTo>
                  <a:close/>
                  <a:moveTo>
                    <a:pt x="57905" y="1155"/>
                  </a:moveTo>
                  <a:cubicBezTo>
                    <a:pt x="57962" y="1330"/>
                    <a:pt x="58069" y="1490"/>
                    <a:pt x="58229" y="1604"/>
                  </a:cubicBezTo>
                  <a:cubicBezTo>
                    <a:pt x="58385" y="1716"/>
                    <a:pt x="58564" y="1770"/>
                    <a:pt x="58744" y="1770"/>
                  </a:cubicBezTo>
                  <a:cubicBezTo>
                    <a:pt x="58890" y="1770"/>
                    <a:pt x="59035" y="1731"/>
                    <a:pt x="59165" y="1661"/>
                  </a:cubicBezTo>
                  <a:lnTo>
                    <a:pt x="72044" y="35042"/>
                  </a:lnTo>
                  <a:cubicBezTo>
                    <a:pt x="71907" y="35103"/>
                    <a:pt x="71787" y="35197"/>
                    <a:pt x="71696" y="35320"/>
                  </a:cubicBezTo>
                  <a:lnTo>
                    <a:pt x="34939" y="10633"/>
                  </a:lnTo>
                  <a:cubicBezTo>
                    <a:pt x="34967" y="10533"/>
                    <a:pt x="34978" y="10431"/>
                    <a:pt x="34971" y="10330"/>
                  </a:cubicBezTo>
                  <a:lnTo>
                    <a:pt x="57905" y="1155"/>
                  </a:lnTo>
                  <a:close/>
                  <a:moveTo>
                    <a:pt x="34896" y="10886"/>
                  </a:moveTo>
                  <a:lnTo>
                    <a:pt x="71585" y="35528"/>
                  </a:lnTo>
                  <a:cubicBezTo>
                    <a:pt x="71451" y="35873"/>
                    <a:pt x="71547" y="36273"/>
                    <a:pt x="71839" y="36520"/>
                  </a:cubicBezTo>
                  <a:lnTo>
                    <a:pt x="61150" y="46075"/>
                  </a:lnTo>
                  <a:cubicBezTo>
                    <a:pt x="61131" y="46059"/>
                    <a:pt x="61114" y="46040"/>
                    <a:pt x="61092" y="46024"/>
                  </a:cubicBezTo>
                  <a:cubicBezTo>
                    <a:pt x="60938" y="45913"/>
                    <a:pt x="60760" y="45860"/>
                    <a:pt x="60583" y="45860"/>
                  </a:cubicBezTo>
                  <a:cubicBezTo>
                    <a:pt x="60438" y="45860"/>
                    <a:pt x="60294" y="45896"/>
                    <a:pt x="60165" y="45964"/>
                  </a:cubicBezTo>
                  <a:lnTo>
                    <a:pt x="34896" y="10886"/>
                  </a:lnTo>
                  <a:close/>
                  <a:moveTo>
                    <a:pt x="88012" y="19481"/>
                  </a:moveTo>
                  <a:cubicBezTo>
                    <a:pt x="88073" y="19495"/>
                    <a:pt x="88135" y="19503"/>
                    <a:pt x="88199" y="19503"/>
                  </a:cubicBezTo>
                  <a:cubicBezTo>
                    <a:pt x="88236" y="19503"/>
                    <a:pt x="88270" y="19496"/>
                    <a:pt x="88308" y="19491"/>
                  </a:cubicBezTo>
                  <a:lnTo>
                    <a:pt x="90601" y="57808"/>
                  </a:lnTo>
                  <a:cubicBezTo>
                    <a:pt x="90477" y="57828"/>
                    <a:pt x="90359" y="57878"/>
                    <a:pt x="90253" y="57948"/>
                  </a:cubicBezTo>
                  <a:lnTo>
                    <a:pt x="73040" y="36456"/>
                  </a:lnTo>
                  <a:cubicBezTo>
                    <a:pt x="73069" y="36426"/>
                    <a:pt x="73102" y="36397"/>
                    <a:pt x="73126" y="36363"/>
                  </a:cubicBezTo>
                  <a:cubicBezTo>
                    <a:pt x="73264" y="36171"/>
                    <a:pt x="73319" y="35936"/>
                    <a:pt x="73280" y="35702"/>
                  </a:cubicBezTo>
                  <a:cubicBezTo>
                    <a:pt x="73268" y="35629"/>
                    <a:pt x="73244" y="35561"/>
                    <a:pt x="73216" y="35494"/>
                  </a:cubicBezTo>
                  <a:lnTo>
                    <a:pt x="88012" y="19481"/>
                  </a:lnTo>
                  <a:close/>
                  <a:moveTo>
                    <a:pt x="88769" y="19295"/>
                  </a:moveTo>
                  <a:lnTo>
                    <a:pt x="121569" y="41232"/>
                  </a:lnTo>
                  <a:cubicBezTo>
                    <a:pt x="121516" y="41429"/>
                    <a:pt x="121532" y="41636"/>
                    <a:pt x="121612" y="41820"/>
                  </a:cubicBezTo>
                  <a:lnTo>
                    <a:pt x="91516" y="58252"/>
                  </a:lnTo>
                  <a:cubicBezTo>
                    <a:pt x="91455" y="58141"/>
                    <a:pt x="91371" y="58040"/>
                    <a:pt x="91261" y="57962"/>
                  </a:cubicBezTo>
                  <a:cubicBezTo>
                    <a:pt x="91131" y="57868"/>
                    <a:pt x="90984" y="57820"/>
                    <a:pt x="90835" y="57804"/>
                  </a:cubicBezTo>
                  <a:lnTo>
                    <a:pt x="88539" y="19431"/>
                  </a:lnTo>
                  <a:cubicBezTo>
                    <a:pt x="88621" y="19396"/>
                    <a:pt x="88699" y="19354"/>
                    <a:pt x="88769" y="19295"/>
                  </a:cubicBezTo>
                  <a:close/>
                  <a:moveTo>
                    <a:pt x="72858" y="36603"/>
                  </a:moveTo>
                  <a:lnTo>
                    <a:pt x="90079" y="58104"/>
                  </a:lnTo>
                  <a:cubicBezTo>
                    <a:pt x="90062" y="58125"/>
                    <a:pt x="90041" y="58144"/>
                    <a:pt x="90025" y="58165"/>
                  </a:cubicBezTo>
                  <a:cubicBezTo>
                    <a:pt x="89989" y="58216"/>
                    <a:pt x="89960" y="58268"/>
                    <a:pt x="89936" y="58323"/>
                  </a:cubicBezTo>
                  <a:lnTo>
                    <a:pt x="61457" y="46818"/>
                  </a:lnTo>
                  <a:cubicBezTo>
                    <a:pt x="61473" y="46617"/>
                    <a:pt x="61422" y="46416"/>
                    <a:pt x="61307" y="46247"/>
                  </a:cubicBezTo>
                  <a:lnTo>
                    <a:pt x="72044" y="36651"/>
                  </a:lnTo>
                  <a:cubicBezTo>
                    <a:pt x="72160" y="36702"/>
                    <a:pt x="72283" y="36731"/>
                    <a:pt x="72406" y="36731"/>
                  </a:cubicBezTo>
                  <a:cubicBezTo>
                    <a:pt x="72565" y="36731"/>
                    <a:pt x="72719" y="36684"/>
                    <a:pt x="72858" y="36603"/>
                  </a:cubicBezTo>
                  <a:close/>
                  <a:moveTo>
                    <a:pt x="29406" y="22188"/>
                  </a:moveTo>
                  <a:lnTo>
                    <a:pt x="59857" y="46227"/>
                  </a:lnTo>
                  <a:cubicBezTo>
                    <a:pt x="59573" y="46625"/>
                    <a:pt x="59665" y="47178"/>
                    <a:pt x="60061" y="47462"/>
                  </a:cubicBezTo>
                  <a:cubicBezTo>
                    <a:pt x="60098" y="47488"/>
                    <a:pt x="60135" y="47509"/>
                    <a:pt x="60173" y="47529"/>
                  </a:cubicBezTo>
                  <a:lnTo>
                    <a:pt x="58655" y="58545"/>
                  </a:lnTo>
                  <a:cubicBezTo>
                    <a:pt x="58595" y="58532"/>
                    <a:pt x="58534" y="58525"/>
                    <a:pt x="58473" y="58525"/>
                  </a:cubicBezTo>
                  <a:cubicBezTo>
                    <a:pt x="58354" y="58525"/>
                    <a:pt x="58236" y="58550"/>
                    <a:pt x="58125" y="58596"/>
                  </a:cubicBezTo>
                  <a:lnTo>
                    <a:pt x="29406" y="22188"/>
                  </a:lnTo>
                  <a:close/>
                  <a:moveTo>
                    <a:pt x="16326" y="26247"/>
                  </a:moveTo>
                  <a:lnTo>
                    <a:pt x="57750" y="58893"/>
                  </a:lnTo>
                  <a:cubicBezTo>
                    <a:pt x="57750" y="58894"/>
                    <a:pt x="57749" y="58894"/>
                    <a:pt x="57748" y="58895"/>
                  </a:cubicBezTo>
                  <a:cubicBezTo>
                    <a:pt x="57632" y="59054"/>
                    <a:pt x="57582" y="59240"/>
                    <a:pt x="57584" y="59421"/>
                  </a:cubicBezTo>
                  <a:lnTo>
                    <a:pt x="33209" y="61477"/>
                  </a:lnTo>
                  <a:cubicBezTo>
                    <a:pt x="33171" y="61253"/>
                    <a:pt x="33049" y="61044"/>
                    <a:pt x="32851" y="60900"/>
                  </a:cubicBezTo>
                  <a:cubicBezTo>
                    <a:pt x="32696" y="60788"/>
                    <a:pt x="32515" y="60735"/>
                    <a:pt x="32336" y="60735"/>
                  </a:cubicBezTo>
                  <a:cubicBezTo>
                    <a:pt x="32231" y="60735"/>
                    <a:pt x="32126" y="60753"/>
                    <a:pt x="32028" y="60789"/>
                  </a:cubicBezTo>
                  <a:lnTo>
                    <a:pt x="16086" y="26436"/>
                  </a:lnTo>
                  <a:cubicBezTo>
                    <a:pt x="16176" y="26387"/>
                    <a:pt x="16257" y="26325"/>
                    <a:pt x="16326" y="26247"/>
                  </a:cubicBezTo>
                  <a:close/>
                  <a:moveTo>
                    <a:pt x="57622" y="59652"/>
                  </a:moveTo>
                  <a:cubicBezTo>
                    <a:pt x="57674" y="59839"/>
                    <a:pt x="57783" y="60008"/>
                    <a:pt x="57952" y="60129"/>
                  </a:cubicBezTo>
                  <a:cubicBezTo>
                    <a:pt x="58054" y="60201"/>
                    <a:pt x="58165" y="60247"/>
                    <a:pt x="58279" y="60272"/>
                  </a:cubicBezTo>
                  <a:lnTo>
                    <a:pt x="55785" y="68604"/>
                  </a:lnTo>
                  <a:cubicBezTo>
                    <a:pt x="55759" y="68602"/>
                    <a:pt x="55732" y="68601"/>
                    <a:pt x="55705" y="68601"/>
                  </a:cubicBezTo>
                  <a:cubicBezTo>
                    <a:pt x="55430" y="68601"/>
                    <a:pt x="55160" y="68726"/>
                    <a:pt x="54987" y="68966"/>
                  </a:cubicBezTo>
                  <a:cubicBezTo>
                    <a:pt x="54939" y="69034"/>
                    <a:pt x="54905" y="69108"/>
                    <a:pt x="54878" y="69182"/>
                  </a:cubicBezTo>
                  <a:lnTo>
                    <a:pt x="33192" y="61843"/>
                  </a:lnTo>
                  <a:cubicBezTo>
                    <a:pt x="33203" y="61799"/>
                    <a:pt x="33210" y="61755"/>
                    <a:pt x="33214" y="61709"/>
                  </a:cubicBezTo>
                  <a:lnTo>
                    <a:pt x="57622" y="59652"/>
                  </a:lnTo>
                  <a:close/>
                  <a:moveTo>
                    <a:pt x="61404" y="47049"/>
                  </a:moveTo>
                  <a:lnTo>
                    <a:pt x="89872" y="58550"/>
                  </a:lnTo>
                  <a:cubicBezTo>
                    <a:pt x="89825" y="58868"/>
                    <a:pt x="89949" y="59201"/>
                    <a:pt x="90228" y="59401"/>
                  </a:cubicBezTo>
                  <a:cubicBezTo>
                    <a:pt x="90327" y="59471"/>
                    <a:pt x="90435" y="59515"/>
                    <a:pt x="90546" y="59541"/>
                  </a:cubicBezTo>
                  <a:lnTo>
                    <a:pt x="88027" y="76730"/>
                  </a:lnTo>
                  <a:cubicBezTo>
                    <a:pt x="88011" y="76729"/>
                    <a:pt x="87994" y="76729"/>
                    <a:pt x="87977" y="76729"/>
                  </a:cubicBezTo>
                  <a:cubicBezTo>
                    <a:pt x="87931" y="76729"/>
                    <a:pt x="87884" y="76732"/>
                    <a:pt x="87837" y="76740"/>
                  </a:cubicBezTo>
                  <a:cubicBezTo>
                    <a:pt x="87715" y="76760"/>
                    <a:pt x="87603" y="76805"/>
                    <a:pt x="87501" y="76869"/>
                  </a:cubicBezTo>
                  <a:lnTo>
                    <a:pt x="61265" y="47294"/>
                  </a:lnTo>
                  <a:cubicBezTo>
                    <a:pt x="61275" y="47282"/>
                    <a:pt x="61288" y="47273"/>
                    <a:pt x="61297" y="47259"/>
                  </a:cubicBezTo>
                  <a:cubicBezTo>
                    <a:pt x="61344" y="47194"/>
                    <a:pt x="61377" y="47123"/>
                    <a:pt x="61404" y="47049"/>
                  </a:cubicBezTo>
                  <a:close/>
                  <a:moveTo>
                    <a:pt x="61096" y="47455"/>
                  </a:moveTo>
                  <a:lnTo>
                    <a:pt x="87328" y="77024"/>
                  </a:lnTo>
                  <a:cubicBezTo>
                    <a:pt x="87322" y="77033"/>
                    <a:pt x="87314" y="77039"/>
                    <a:pt x="87308" y="77047"/>
                  </a:cubicBezTo>
                  <a:lnTo>
                    <a:pt x="59297" y="59712"/>
                  </a:lnTo>
                  <a:cubicBezTo>
                    <a:pt x="59429" y="59348"/>
                    <a:pt x="59315" y="58926"/>
                    <a:pt x="58985" y="58689"/>
                  </a:cubicBezTo>
                  <a:cubicBezTo>
                    <a:pt x="58952" y="58665"/>
                    <a:pt x="58916" y="58648"/>
                    <a:pt x="58882" y="58628"/>
                  </a:cubicBezTo>
                  <a:lnTo>
                    <a:pt x="60400" y="47607"/>
                  </a:lnTo>
                  <a:cubicBezTo>
                    <a:pt x="60459" y="47619"/>
                    <a:pt x="60519" y="47627"/>
                    <a:pt x="60578" y="47627"/>
                  </a:cubicBezTo>
                  <a:cubicBezTo>
                    <a:pt x="60762" y="47627"/>
                    <a:pt x="60943" y="47564"/>
                    <a:pt x="61096" y="47455"/>
                  </a:cubicBezTo>
                  <a:close/>
                  <a:moveTo>
                    <a:pt x="59189" y="59922"/>
                  </a:moveTo>
                  <a:lnTo>
                    <a:pt x="87178" y="77244"/>
                  </a:lnTo>
                  <a:cubicBezTo>
                    <a:pt x="87172" y="77259"/>
                    <a:pt x="87166" y="77275"/>
                    <a:pt x="87161" y="77291"/>
                  </a:cubicBezTo>
                  <a:lnTo>
                    <a:pt x="56571" y="69673"/>
                  </a:lnTo>
                  <a:cubicBezTo>
                    <a:pt x="56646" y="69338"/>
                    <a:pt x="56520" y="68976"/>
                    <a:pt x="56224" y="68763"/>
                  </a:cubicBezTo>
                  <a:cubicBezTo>
                    <a:pt x="56157" y="68717"/>
                    <a:pt x="56087" y="68682"/>
                    <a:pt x="56015" y="68656"/>
                  </a:cubicBezTo>
                  <a:lnTo>
                    <a:pt x="58519" y="60290"/>
                  </a:lnTo>
                  <a:cubicBezTo>
                    <a:pt x="58777" y="60275"/>
                    <a:pt x="59025" y="60152"/>
                    <a:pt x="59188" y="59926"/>
                  </a:cubicBezTo>
                  <a:cubicBezTo>
                    <a:pt x="59189" y="59924"/>
                    <a:pt x="59189" y="59923"/>
                    <a:pt x="59189" y="59922"/>
                  </a:cubicBezTo>
                  <a:close/>
                  <a:moveTo>
                    <a:pt x="6382" y="54567"/>
                  </a:moveTo>
                  <a:lnTo>
                    <a:pt x="31456" y="61554"/>
                  </a:lnTo>
                  <a:cubicBezTo>
                    <a:pt x="31440" y="61772"/>
                    <a:pt x="31506" y="61990"/>
                    <a:pt x="31643" y="62166"/>
                  </a:cubicBezTo>
                  <a:lnTo>
                    <a:pt x="15546" y="78173"/>
                  </a:lnTo>
                  <a:cubicBezTo>
                    <a:pt x="15506" y="78130"/>
                    <a:pt x="15461" y="78092"/>
                    <a:pt x="15414" y="78055"/>
                  </a:cubicBezTo>
                  <a:cubicBezTo>
                    <a:pt x="15260" y="77944"/>
                    <a:pt x="15081" y="77892"/>
                    <a:pt x="14905" y="77892"/>
                  </a:cubicBezTo>
                  <a:cubicBezTo>
                    <a:pt x="14826" y="77892"/>
                    <a:pt x="14747" y="77902"/>
                    <a:pt x="14671" y="77923"/>
                  </a:cubicBezTo>
                  <a:lnTo>
                    <a:pt x="6061" y="55104"/>
                  </a:lnTo>
                  <a:cubicBezTo>
                    <a:pt x="6125" y="55054"/>
                    <a:pt x="6183" y="54997"/>
                    <a:pt x="6233" y="54928"/>
                  </a:cubicBezTo>
                  <a:cubicBezTo>
                    <a:pt x="6313" y="54818"/>
                    <a:pt x="6360" y="54692"/>
                    <a:pt x="6382" y="54567"/>
                  </a:cubicBezTo>
                  <a:close/>
                  <a:moveTo>
                    <a:pt x="91099" y="59489"/>
                  </a:moveTo>
                  <a:lnTo>
                    <a:pt x="104457" y="79682"/>
                  </a:lnTo>
                  <a:cubicBezTo>
                    <a:pt x="104363" y="79741"/>
                    <a:pt x="104277" y="79819"/>
                    <a:pt x="104210" y="79913"/>
                  </a:cubicBezTo>
                  <a:cubicBezTo>
                    <a:pt x="104146" y="80003"/>
                    <a:pt x="104103" y="80102"/>
                    <a:pt x="104076" y="80204"/>
                  </a:cubicBezTo>
                  <a:lnTo>
                    <a:pt x="88866" y="77650"/>
                  </a:lnTo>
                  <a:cubicBezTo>
                    <a:pt x="88877" y="77362"/>
                    <a:pt x="88749" y="77075"/>
                    <a:pt x="88499" y="76896"/>
                  </a:cubicBezTo>
                  <a:cubicBezTo>
                    <a:pt x="88425" y="76842"/>
                    <a:pt x="88344" y="76806"/>
                    <a:pt x="88260" y="76778"/>
                  </a:cubicBezTo>
                  <a:lnTo>
                    <a:pt x="90783" y="59563"/>
                  </a:lnTo>
                  <a:cubicBezTo>
                    <a:pt x="90892" y="59558"/>
                    <a:pt x="90999" y="59534"/>
                    <a:pt x="91099" y="59489"/>
                  </a:cubicBezTo>
                  <a:close/>
                  <a:moveTo>
                    <a:pt x="33100" y="62061"/>
                  </a:moveTo>
                  <a:lnTo>
                    <a:pt x="54828" y="69413"/>
                  </a:lnTo>
                  <a:cubicBezTo>
                    <a:pt x="54804" y="69712"/>
                    <a:pt x="54931" y="70016"/>
                    <a:pt x="55192" y="70201"/>
                  </a:cubicBezTo>
                  <a:cubicBezTo>
                    <a:pt x="55275" y="70262"/>
                    <a:pt x="55369" y="70305"/>
                    <a:pt x="55466" y="70333"/>
                  </a:cubicBezTo>
                  <a:lnTo>
                    <a:pt x="54144" y="97291"/>
                  </a:lnTo>
                  <a:cubicBezTo>
                    <a:pt x="54112" y="97293"/>
                    <a:pt x="54080" y="97293"/>
                    <a:pt x="54049" y="97298"/>
                  </a:cubicBezTo>
                  <a:cubicBezTo>
                    <a:pt x="53964" y="97313"/>
                    <a:pt x="53885" y="97342"/>
                    <a:pt x="53809" y="97378"/>
                  </a:cubicBezTo>
                  <a:lnTo>
                    <a:pt x="32845" y="62338"/>
                  </a:lnTo>
                  <a:cubicBezTo>
                    <a:pt x="32924" y="62281"/>
                    <a:pt x="32998" y="62217"/>
                    <a:pt x="33057" y="62136"/>
                  </a:cubicBezTo>
                  <a:cubicBezTo>
                    <a:pt x="33074" y="62112"/>
                    <a:pt x="33085" y="62086"/>
                    <a:pt x="33100" y="62061"/>
                  </a:cubicBezTo>
                  <a:close/>
                  <a:moveTo>
                    <a:pt x="56487" y="69893"/>
                  </a:moveTo>
                  <a:lnTo>
                    <a:pt x="87105" y="77517"/>
                  </a:lnTo>
                  <a:cubicBezTo>
                    <a:pt x="87088" y="77681"/>
                    <a:pt x="87116" y="77843"/>
                    <a:pt x="87186" y="77992"/>
                  </a:cubicBezTo>
                  <a:lnTo>
                    <a:pt x="54942" y="97700"/>
                  </a:lnTo>
                  <a:cubicBezTo>
                    <a:pt x="54883" y="97604"/>
                    <a:pt x="54803" y="97519"/>
                    <a:pt x="54708" y="97452"/>
                  </a:cubicBezTo>
                  <a:cubicBezTo>
                    <a:pt x="54609" y="97379"/>
                    <a:pt x="54496" y="97331"/>
                    <a:pt x="54379" y="97305"/>
                  </a:cubicBezTo>
                  <a:lnTo>
                    <a:pt x="55700" y="70367"/>
                  </a:lnTo>
                  <a:lnTo>
                    <a:pt x="55705" y="70367"/>
                  </a:lnTo>
                  <a:cubicBezTo>
                    <a:pt x="55753" y="70367"/>
                    <a:pt x="55802" y="70364"/>
                    <a:pt x="55850" y="70355"/>
                  </a:cubicBezTo>
                  <a:cubicBezTo>
                    <a:pt x="56084" y="70317"/>
                    <a:pt x="56287" y="70190"/>
                    <a:pt x="56427" y="69997"/>
                  </a:cubicBezTo>
                  <a:cubicBezTo>
                    <a:pt x="56450" y="69964"/>
                    <a:pt x="56468" y="69927"/>
                    <a:pt x="56487" y="69893"/>
                  </a:cubicBezTo>
                  <a:close/>
                  <a:moveTo>
                    <a:pt x="31811" y="62331"/>
                  </a:moveTo>
                  <a:cubicBezTo>
                    <a:pt x="31814" y="62333"/>
                    <a:pt x="31817" y="62338"/>
                    <a:pt x="31821" y="62340"/>
                  </a:cubicBezTo>
                  <a:cubicBezTo>
                    <a:pt x="31978" y="62452"/>
                    <a:pt x="32156" y="62506"/>
                    <a:pt x="32336" y="62506"/>
                  </a:cubicBezTo>
                  <a:cubicBezTo>
                    <a:pt x="32439" y="62506"/>
                    <a:pt x="32539" y="62482"/>
                    <a:pt x="32636" y="62447"/>
                  </a:cubicBezTo>
                  <a:lnTo>
                    <a:pt x="53611" y="97508"/>
                  </a:lnTo>
                  <a:cubicBezTo>
                    <a:pt x="53561" y="97551"/>
                    <a:pt x="53513" y="97602"/>
                    <a:pt x="53473" y="97657"/>
                  </a:cubicBezTo>
                  <a:cubicBezTo>
                    <a:pt x="53449" y="97691"/>
                    <a:pt x="53432" y="97726"/>
                    <a:pt x="53414" y="97761"/>
                  </a:cubicBezTo>
                  <a:lnTo>
                    <a:pt x="15678" y="79186"/>
                  </a:lnTo>
                  <a:cubicBezTo>
                    <a:pt x="15816" y="78926"/>
                    <a:pt x="15811" y="78622"/>
                    <a:pt x="15682" y="78371"/>
                  </a:cubicBezTo>
                  <a:lnTo>
                    <a:pt x="31811" y="62331"/>
                  </a:lnTo>
                  <a:close/>
                  <a:moveTo>
                    <a:pt x="1615" y="71499"/>
                  </a:moveTo>
                  <a:lnTo>
                    <a:pt x="14037" y="78573"/>
                  </a:lnTo>
                  <a:cubicBezTo>
                    <a:pt x="13958" y="78911"/>
                    <a:pt x="14084" y="79279"/>
                    <a:pt x="14383" y="79494"/>
                  </a:cubicBezTo>
                  <a:cubicBezTo>
                    <a:pt x="14539" y="79606"/>
                    <a:pt x="14719" y="79660"/>
                    <a:pt x="14898" y="79660"/>
                  </a:cubicBezTo>
                  <a:cubicBezTo>
                    <a:pt x="15136" y="79660"/>
                    <a:pt x="15368" y="79558"/>
                    <a:pt x="15538" y="79377"/>
                  </a:cubicBezTo>
                  <a:lnTo>
                    <a:pt x="53328" y="97978"/>
                  </a:lnTo>
                  <a:cubicBezTo>
                    <a:pt x="53297" y="98118"/>
                    <a:pt x="53305" y="98265"/>
                    <a:pt x="53342" y="98402"/>
                  </a:cubicBezTo>
                  <a:lnTo>
                    <a:pt x="44172" y="100939"/>
                  </a:lnTo>
                  <a:cubicBezTo>
                    <a:pt x="44109" y="100823"/>
                    <a:pt x="44023" y="100722"/>
                    <a:pt x="43914" y="100644"/>
                  </a:cubicBezTo>
                  <a:cubicBezTo>
                    <a:pt x="43762" y="100534"/>
                    <a:pt x="43583" y="100477"/>
                    <a:pt x="43400" y="100477"/>
                  </a:cubicBezTo>
                  <a:cubicBezTo>
                    <a:pt x="43351" y="100477"/>
                    <a:pt x="43302" y="100481"/>
                    <a:pt x="43253" y="100489"/>
                  </a:cubicBezTo>
                  <a:cubicBezTo>
                    <a:pt x="43020" y="100528"/>
                    <a:pt x="42817" y="100655"/>
                    <a:pt x="42677" y="100848"/>
                  </a:cubicBezTo>
                  <a:cubicBezTo>
                    <a:pt x="42516" y="101072"/>
                    <a:pt x="42479" y="101346"/>
                    <a:pt x="42546" y="101594"/>
                  </a:cubicBezTo>
                  <a:lnTo>
                    <a:pt x="31935" y="108097"/>
                  </a:lnTo>
                  <a:cubicBezTo>
                    <a:pt x="31872" y="107978"/>
                    <a:pt x="31783" y="107872"/>
                    <a:pt x="31671" y="107790"/>
                  </a:cubicBezTo>
                  <a:cubicBezTo>
                    <a:pt x="31516" y="107679"/>
                    <a:pt x="31337" y="107626"/>
                    <a:pt x="31160" y="107626"/>
                  </a:cubicBezTo>
                  <a:cubicBezTo>
                    <a:pt x="30986" y="107626"/>
                    <a:pt x="30812" y="107678"/>
                    <a:pt x="30664" y="107776"/>
                  </a:cubicBezTo>
                  <a:lnTo>
                    <a:pt x="1598" y="71519"/>
                  </a:lnTo>
                  <a:cubicBezTo>
                    <a:pt x="1603" y="71511"/>
                    <a:pt x="1609" y="71506"/>
                    <a:pt x="1615" y="71499"/>
                  </a:cubicBezTo>
                  <a:close/>
                  <a:moveTo>
                    <a:pt x="87314" y="78191"/>
                  </a:moveTo>
                  <a:cubicBezTo>
                    <a:pt x="87360" y="78243"/>
                    <a:pt x="87409" y="78293"/>
                    <a:pt x="87467" y="78334"/>
                  </a:cubicBezTo>
                  <a:cubicBezTo>
                    <a:pt x="87623" y="78447"/>
                    <a:pt x="87803" y="78500"/>
                    <a:pt x="87981" y="78500"/>
                  </a:cubicBezTo>
                  <a:cubicBezTo>
                    <a:pt x="88023" y="78500"/>
                    <a:pt x="88063" y="78493"/>
                    <a:pt x="88103" y="78485"/>
                  </a:cubicBezTo>
                  <a:lnTo>
                    <a:pt x="95457" y="108915"/>
                  </a:lnTo>
                  <a:cubicBezTo>
                    <a:pt x="95228" y="108955"/>
                    <a:pt x="95026" y="109080"/>
                    <a:pt x="94890" y="109271"/>
                  </a:cubicBezTo>
                  <a:cubicBezTo>
                    <a:pt x="94886" y="109276"/>
                    <a:pt x="94884" y="109281"/>
                    <a:pt x="94880" y="109287"/>
                  </a:cubicBezTo>
                  <a:lnTo>
                    <a:pt x="55049" y="98390"/>
                  </a:lnTo>
                  <a:cubicBezTo>
                    <a:pt x="55079" y="98272"/>
                    <a:pt x="55087" y="98149"/>
                    <a:pt x="55066" y="98026"/>
                  </a:cubicBezTo>
                  <a:cubicBezTo>
                    <a:pt x="55060" y="97989"/>
                    <a:pt x="55048" y="97954"/>
                    <a:pt x="55038" y="97917"/>
                  </a:cubicBezTo>
                  <a:lnTo>
                    <a:pt x="87314" y="78191"/>
                  </a:lnTo>
                  <a:close/>
                  <a:moveTo>
                    <a:pt x="42637" y="101815"/>
                  </a:moveTo>
                  <a:cubicBezTo>
                    <a:pt x="42697" y="101917"/>
                    <a:pt x="42779" y="102009"/>
                    <a:pt x="42882" y="102083"/>
                  </a:cubicBezTo>
                  <a:cubicBezTo>
                    <a:pt x="43034" y="102192"/>
                    <a:pt x="43212" y="102249"/>
                    <a:pt x="43395" y="102249"/>
                  </a:cubicBezTo>
                  <a:cubicBezTo>
                    <a:pt x="43443" y="102249"/>
                    <a:pt x="43493" y="102245"/>
                    <a:pt x="43541" y="102237"/>
                  </a:cubicBezTo>
                  <a:cubicBezTo>
                    <a:pt x="43588" y="102229"/>
                    <a:pt x="43633" y="102216"/>
                    <a:pt x="43679" y="102201"/>
                  </a:cubicBezTo>
                  <a:lnTo>
                    <a:pt x="55444" y="118817"/>
                  </a:lnTo>
                  <a:cubicBezTo>
                    <a:pt x="55361" y="118874"/>
                    <a:pt x="55285" y="118944"/>
                    <a:pt x="55225" y="119027"/>
                  </a:cubicBezTo>
                  <a:cubicBezTo>
                    <a:pt x="55134" y="119155"/>
                    <a:pt x="55081" y="119302"/>
                    <a:pt x="55066" y="119454"/>
                  </a:cubicBezTo>
                  <a:lnTo>
                    <a:pt x="38399" y="118443"/>
                  </a:lnTo>
                  <a:lnTo>
                    <a:pt x="31738" y="109173"/>
                  </a:lnTo>
                  <a:cubicBezTo>
                    <a:pt x="31789" y="109128"/>
                    <a:pt x="31835" y="109080"/>
                    <a:pt x="31876" y="109025"/>
                  </a:cubicBezTo>
                  <a:cubicBezTo>
                    <a:pt x="32014" y="108832"/>
                    <a:pt x="32069" y="108598"/>
                    <a:pt x="32030" y="108364"/>
                  </a:cubicBezTo>
                  <a:cubicBezTo>
                    <a:pt x="32027" y="108350"/>
                    <a:pt x="32021" y="108336"/>
                    <a:pt x="32017" y="108321"/>
                  </a:cubicBezTo>
                  <a:lnTo>
                    <a:pt x="42637" y="101815"/>
                  </a:lnTo>
                  <a:close/>
                  <a:moveTo>
                    <a:pt x="54958" y="98612"/>
                  </a:moveTo>
                  <a:lnTo>
                    <a:pt x="94775" y="109505"/>
                  </a:lnTo>
                  <a:cubicBezTo>
                    <a:pt x="94674" y="109802"/>
                    <a:pt x="94737" y="110137"/>
                    <a:pt x="94949" y="110374"/>
                  </a:cubicBezTo>
                  <a:lnTo>
                    <a:pt x="79975" y="127087"/>
                  </a:lnTo>
                  <a:cubicBezTo>
                    <a:pt x="79970" y="127084"/>
                    <a:pt x="79968" y="127081"/>
                    <a:pt x="79965" y="127079"/>
                  </a:cubicBezTo>
                  <a:cubicBezTo>
                    <a:pt x="79813" y="126970"/>
                    <a:pt x="79634" y="126913"/>
                    <a:pt x="79451" y="126913"/>
                  </a:cubicBezTo>
                  <a:cubicBezTo>
                    <a:pt x="79403" y="126913"/>
                    <a:pt x="79354" y="126917"/>
                    <a:pt x="79305" y="126925"/>
                  </a:cubicBezTo>
                  <a:cubicBezTo>
                    <a:pt x="79089" y="126960"/>
                    <a:pt x="78902" y="127074"/>
                    <a:pt x="78766" y="127242"/>
                  </a:cubicBezTo>
                  <a:lnTo>
                    <a:pt x="44129" y="101861"/>
                  </a:lnTo>
                  <a:cubicBezTo>
                    <a:pt x="44257" y="101672"/>
                    <a:pt x="44310" y="101447"/>
                    <a:pt x="44272" y="101221"/>
                  </a:cubicBezTo>
                  <a:cubicBezTo>
                    <a:pt x="44268" y="101201"/>
                    <a:pt x="44262" y="101182"/>
                    <a:pt x="44256" y="101162"/>
                  </a:cubicBezTo>
                  <a:lnTo>
                    <a:pt x="53432" y="98624"/>
                  </a:lnTo>
                  <a:cubicBezTo>
                    <a:pt x="53492" y="98727"/>
                    <a:pt x="53573" y="98820"/>
                    <a:pt x="53678" y="98895"/>
                  </a:cubicBezTo>
                  <a:cubicBezTo>
                    <a:pt x="53834" y="99007"/>
                    <a:pt x="54013" y="99061"/>
                    <a:pt x="54193" y="99061"/>
                  </a:cubicBezTo>
                  <a:cubicBezTo>
                    <a:pt x="54468" y="99061"/>
                    <a:pt x="54740" y="98932"/>
                    <a:pt x="54914" y="98692"/>
                  </a:cubicBezTo>
                  <a:cubicBezTo>
                    <a:pt x="54931" y="98666"/>
                    <a:pt x="54943" y="98639"/>
                    <a:pt x="54958" y="98612"/>
                  </a:cubicBezTo>
                  <a:close/>
                  <a:moveTo>
                    <a:pt x="58749" y="0"/>
                  </a:moveTo>
                  <a:cubicBezTo>
                    <a:pt x="58700" y="0"/>
                    <a:pt x="58651" y="4"/>
                    <a:pt x="58601" y="13"/>
                  </a:cubicBezTo>
                  <a:cubicBezTo>
                    <a:pt x="58368" y="51"/>
                    <a:pt x="58165" y="178"/>
                    <a:pt x="58026" y="371"/>
                  </a:cubicBezTo>
                  <a:cubicBezTo>
                    <a:pt x="57906" y="537"/>
                    <a:pt x="57857" y="730"/>
                    <a:pt x="57863" y="922"/>
                  </a:cubicBezTo>
                  <a:lnTo>
                    <a:pt x="34925" y="10097"/>
                  </a:lnTo>
                  <a:cubicBezTo>
                    <a:pt x="34868" y="9931"/>
                    <a:pt x="34761" y="9780"/>
                    <a:pt x="34608" y="9669"/>
                  </a:cubicBezTo>
                  <a:cubicBezTo>
                    <a:pt x="34451" y="9557"/>
                    <a:pt x="34271" y="9503"/>
                    <a:pt x="34092" y="9503"/>
                  </a:cubicBezTo>
                  <a:cubicBezTo>
                    <a:pt x="33816" y="9503"/>
                    <a:pt x="33545" y="9631"/>
                    <a:pt x="33372" y="9872"/>
                  </a:cubicBezTo>
                  <a:cubicBezTo>
                    <a:pt x="33234" y="10064"/>
                    <a:pt x="33180" y="10299"/>
                    <a:pt x="33218" y="10533"/>
                  </a:cubicBezTo>
                  <a:cubicBezTo>
                    <a:pt x="33257" y="10766"/>
                    <a:pt x="33384" y="10969"/>
                    <a:pt x="33577" y="11108"/>
                  </a:cubicBezTo>
                  <a:cubicBezTo>
                    <a:pt x="33733" y="11221"/>
                    <a:pt x="33912" y="11274"/>
                    <a:pt x="34091" y="11274"/>
                  </a:cubicBezTo>
                  <a:cubicBezTo>
                    <a:pt x="34316" y="11274"/>
                    <a:pt x="34535" y="11185"/>
                    <a:pt x="34704" y="11023"/>
                  </a:cubicBezTo>
                  <a:lnTo>
                    <a:pt x="59844" y="45919"/>
                  </a:lnTo>
                  <a:lnTo>
                    <a:pt x="59844" y="45919"/>
                  </a:lnTo>
                  <a:lnTo>
                    <a:pt x="29110" y="21654"/>
                  </a:lnTo>
                  <a:cubicBezTo>
                    <a:pt x="29111" y="21652"/>
                    <a:pt x="29113" y="21651"/>
                    <a:pt x="29117" y="21648"/>
                  </a:cubicBezTo>
                  <a:cubicBezTo>
                    <a:pt x="29401" y="21251"/>
                    <a:pt x="29309" y="20697"/>
                    <a:pt x="28913" y="20413"/>
                  </a:cubicBezTo>
                  <a:cubicBezTo>
                    <a:pt x="28757" y="20301"/>
                    <a:pt x="28577" y="20247"/>
                    <a:pt x="28399" y="20247"/>
                  </a:cubicBezTo>
                  <a:cubicBezTo>
                    <a:pt x="28122" y="20247"/>
                    <a:pt x="27850" y="20375"/>
                    <a:pt x="27678" y="20616"/>
                  </a:cubicBezTo>
                  <a:cubicBezTo>
                    <a:pt x="27393" y="21013"/>
                    <a:pt x="27485" y="21567"/>
                    <a:pt x="27881" y="21851"/>
                  </a:cubicBezTo>
                  <a:cubicBezTo>
                    <a:pt x="28037" y="21963"/>
                    <a:pt x="28217" y="22017"/>
                    <a:pt x="28396" y="22017"/>
                  </a:cubicBezTo>
                  <a:cubicBezTo>
                    <a:pt x="28561" y="22017"/>
                    <a:pt x="28722" y="21967"/>
                    <a:pt x="28864" y="21877"/>
                  </a:cubicBezTo>
                  <a:lnTo>
                    <a:pt x="57922" y="58717"/>
                  </a:lnTo>
                  <a:cubicBezTo>
                    <a:pt x="57920" y="58718"/>
                    <a:pt x="57919" y="58719"/>
                    <a:pt x="57916" y="58723"/>
                  </a:cubicBezTo>
                  <a:lnTo>
                    <a:pt x="16459" y="26054"/>
                  </a:lnTo>
                  <a:cubicBezTo>
                    <a:pt x="16652" y="25671"/>
                    <a:pt x="16546" y="25194"/>
                    <a:pt x="16188" y="24937"/>
                  </a:cubicBezTo>
                  <a:cubicBezTo>
                    <a:pt x="16032" y="24825"/>
                    <a:pt x="15851" y="24771"/>
                    <a:pt x="15672" y="24771"/>
                  </a:cubicBezTo>
                  <a:cubicBezTo>
                    <a:pt x="15397" y="24771"/>
                    <a:pt x="15125" y="24899"/>
                    <a:pt x="14952" y="25140"/>
                  </a:cubicBezTo>
                  <a:cubicBezTo>
                    <a:pt x="14668" y="25537"/>
                    <a:pt x="14760" y="26091"/>
                    <a:pt x="15155" y="26375"/>
                  </a:cubicBezTo>
                  <a:cubicBezTo>
                    <a:pt x="15308" y="26486"/>
                    <a:pt x="15486" y="26541"/>
                    <a:pt x="15671" y="26541"/>
                  </a:cubicBezTo>
                  <a:cubicBezTo>
                    <a:pt x="15719" y="26541"/>
                    <a:pt x="15768" y="26537"/>
                    <a:pt x="15816" y="26529"/>
                  </a:cubicBezTo>
                  <a:cubicBezTo>
                    <a:pt x="15834" y="26526"/>
                    <a:pt x="15850" y="26520"/>
                    <a:pt x="15866" y="26516"/>
                  </a:cubicBezTo>
                  <a:lnTo>
                    <a:pt x="31824" y="60903"/>
                  </a:lnTo>
                  <a:cubicBezTo>
                    <a:pt x="31748" y="60958"/>
                    <a:pt x="31675" y="61023"/>
                    <a:pt x="31618" y="61103"/>
                  </a:cubicBezTo>
                  <a:cubicBezTo>
                    <a:pt x="31568" y="61173"/>
                    <a:pt x="31534" y="61248"/>
                    <a:pt x="31507" y="61324"/>
                  </a:cubicBezTo>
                  <a:lnTo>
                    <a:pt x="6390" y="54326"/>
                  </a:lnTo>
                  <a:cubicBezTo>
                    <a:pt x="6367" y="54081"/>
                    <a:pt x="6245" y="53846"/>
                    <a:pt x="6030" y="53692"/>
                  </a:cubicBezTo>
                  <a:cubicBezTo>
                    <a:pt x="5874" y="53581"/>
                    <a:pt x="5694" y="53527"/>
                    <a:pt x="5515" y="53527"/>
                  </a:cubicBezTo>
                  <a:cubicBezTo>
                    <a:pt x="5239" y="53527"/>
                    <a:pt x="4967" y="53655"/>
                    <a:pt x="4794" y="53896"/>
                  </a:cubicBezTo>
                  <a:cubicBezTo>
                    <a:pt x="4510" y="54293"/>
                    <a:pt x="4602" y="54846"/>
                    <a:pt x="4998" y="55131"/>
                  </a:cubicBezTo>
                  <a:cubicBezTo>
                    <a:pt x="5154" y="55243"/>
                    <a:pt x="5334" y="55297"/>
                    <a:pt x="5512" y="55297"/>
                  </a:cubicBezTo>
                  <a:cubicBezTo>
                    <a:pt x="5630" y="55297"/>
                    <a:pt x="5746" y="55269"/>
                    <a:pt x="5854" y="55223"/>
                  </a:cubicBezTo>
                  <a:lnTo>
                    <a:pt x="14454" y="78011"/>
                  </a:lnTo>
                  <a:cubicBezTo>
                    <a:pt x="14348" y="78072"/>
                    <a:pt x="14255" y="78154"/>
                    <a:pt x="14180" y="78258"/>
                  </a:cubicBezTo>
                  <a:cubicBezTo>
                    <a:pt x="14159" y="78289"/>
                    <a:pt x="14143" y="78321"/>
                    <a:pt x="14124" y="78354"/>
                  </a:cubicBezTo>
                  <a:lnTo>
                    <a:pt x="1732" y="71295"/>
                  </a:lnTo>
                  <a:cubicBezTo>
                    <a:pt x="1882" y="70925"/>
                    <a:pt x="1769" y="70488"/>
                    <a:pt x="1431" y="70244"/>
                  </a:cubicBezTo>
                  <a:cubicBezTo>
                    <a:pt x="1279" y="70136"/>
                    <a:pt x="1101" y="70079"/>
                    <a:pt x="918" y="70079"/>
                  </a:cubicBezTo>
                  <a:cubicBezTo>
                    <a:pt x="869" y="70079"/>
                    <a:pt x="819" y="70083"/>
                    <a:pt x="770" y="70091"/>
                  </a:cubicBezTo>
                  <a:cubicBezTo>
                    <a:pt x="535" y="70130"/>
                    <a:pt x="333" y="70257"/>
                    <a:pt x="193" y="70449"/>
                  </a:cubicBezTo>
                  <a:cubicBezTo>
                    <a:pt x="56" y="70642"/>
                    <a:pt x="1" y="70875"/>
                    <a:pt x="40" y="71109"/>
                  </a:cubicBezTo>
                  <a:cubicBezTo>
                    <a:pt x="79" y="71343"/>
                    <a:pt x="206" y="71547"/>
                    <a:pt x="399" y="71685"/>
                  </a:cubicBezTo>
                  <a:cubicBezTo>
                    <a:pt x="555" y="71797"/>
                    <a:pt x="734" y="71851"/>
                    <a:pt x="913" y="71851"/>
                  </a:cubicBezTo>
                  <a:cubicBezTo>
                    <a:pt x="1096" y="71851"/>
                    <a:pt x="1276" y="71789"/>
                    <a:pt x="1426" y="71680"/>
                  </a:cubicBezTo>
                  <a:lnTo>
                    <a:pt x="30491" y="107933"/>
                  </a:lnTo>
                  <a:cubicBezTo>
                    <a:pt x="30474" y="107952"/>
                    <a:pt x="30454" y="107971"/>
                    <a:pt x="30437" y="107994"/>
                  </a:cubicBezTo>
                  <a:cubicBezTo>
                    <a:pt x="30426" y="108010"/>
                    <a:pt x="30418" y="108029"/>
                    <a:pt x="30408" y="108045"/>
                  </a:cubicBezTo>
                  <a:lnTo>
                    <a:pt x="5131" y="93125"/>
                  </a:lnTo>
                  <a:cubicBezTo>
                    <a:pt x="5273" y="92758"/>
                    <a:pt x="5159" y="92325"/>
                    <a:pt x="4826" y="92087"/>
                  </a:cubicBezTo>
                  <a:cubicBezTo>
                    <a:pt x="4669" y="91975"/>
                    <a:pt x="4489" y="91921"/>
                    <a:pt x="4311" y="91921"/>
                  </a:cubicBezTo>
                  <a:cubicBezTo>
                    <a:pt x="4035" y="91921"/>
                    <a:pt x="3763" y="92050"/>
                    <a:pt x="3589" y="92291"/>
                  </a:cubicBezTo>
                  <a:cubicBezTo>
                    <a:pt x="3305" y="92688"/>
                    <a:pt x="3397" y="93241"/>
                    <a:pt x="3792" y="93527"/>
                  </a:cubicBezTo>
                  <a:cubicBezTo>
                    <a:pt x="3950" y="93639"/>
                    <a:pt x="4128" y="93692"/>
                    <a:pt x="4308" y="93692"/>
                  </a:cubicBezTo>
                  <a:cubicBezTo>
                    <a:pt x="4578" y="93692"/>
                    <a:pt x="4846" y="93566"/>
                    <a:pt x="5020" y="93332"/>
                  </a:cubicBezTo>
                  <a:lnTo>
                    <a:pt x="30310" y="108260"/>
                  </a:lnTo>
                  <a:cubicBezTo>
                    <a:pt x="30273" y="108387"/>
                    <a:pt x="30261" y="108519"/>
                    <a:pt x="30283" y="108652"/>
                  </a:cubicBezTo>
                  <a:cubicBezTo>
                    <a:pt x="30322" y="108886"/>
                    <a:pt x="30449" y="109090"/>
                    <a:pt x="30642" y="109228"/>
                  </a:cubicBezTo>
                  <a:cubicBezTo>
                    <a:pt x="30795" y="109337"/>
                    <a:pt x="30972" y="109394"/>
                    <a:pt x="31155" y="109394"/>
                  </a:cubicBezTo>
                  <a:cubicBezTo>
                    <a:pt x="31203" y="109394"/>
                    <a:pt x="31252" y="109389"/>
                    <a:pt x="31301" y="109382"/>
                  </a:cubicBezTo>
                  <a:cubicBezTo>
                    <a:pt x="31386" y="109367"/>
                    <a:pt x="31466" y="109337"/>
                    <a:pt x="31543" y="109302"/>
                  </a:cubicBezTo>
                  <a:lnTo>
                    <a:pt x="38242" y="118625"/>
                  </a:lnTo>
                  <a:lnTo>
                    <a:pt x="38274" y="118671"/>
                  </a:lnTo>
                  <a:lnTo>
                    <a:pt x="55072" y="119689"/>
                  </a:lnTo>
                  <a:cubicBezTo>
                    <a:pt x="55111" y="119923"/>
                    <a:pt x="55238" y="120126"/>
                    <a:pt x="55429" y="120263"/>
                  </a:cubicBezTo>
                  <a:cubicBezTo>
                    <a:pt x="55585" y="120375"/>
                    <a:pt x="55765" y="120428"/>
                    <a:pt x="55944" y="120428"/>
                  </a:cubicBezTo>
                  <a:cubicBezTo>
                    <a:pt x="56219" y="120428"/>
                    <a:pt x="56492" y="120300"/>
                    <a:pt x="56664" y="120059"/>
                  </a:cubicBezTo>
                  <a:cubicBezTo>
                    <a:pt x="56949" y="119663"/>
                    <a:pt x="56857" y="119109"/>
                    <a:pt x="56461" y="118824"/>
                  </a:cubicBezTo>
                  <a:cubicBezTo>
                    <a:pt x="56309" y="118716"/>
                    <a:pt x="56131" y="118659"/>
                    <a:pt x="55949" y="118659"/>
                  </a:cubicBezTo>
                  <a:cubicBezTo>
                    <a:pt x="55900" y="118659"/>
                    <a:pt x="55850" y="118663"/>
                    <a:pt x="55801" y="118671"/>
                  </a:cubicBezTo>
                  <a:cubicBezTo>
                    <a:pt x="55750" y="118679"/>
                    <a:pt x="55702" y="118694"/>
                    <a:pt x="55655" y="118710"/>
                  </a:cubicBezTo>
                  <a:lnTo>
                    <a:pt x="43893" y="102095"/>
                  </a:lnTo>
                  <a:cubicBezTo>
                    <a:pt x="43920" y="102077"/>
                    <a:pt x="43946" y="102056"/>
                    <a:pt x="43971" y="102035"/>
                  </a:cubicBezTo>
                  <a:lnTo>
                    <a:pt x="78639" y="127440"/>
                  </a:lnTo>
                  <a:cubicBezTo>
                    <a:pt x="78569" y="127597"/>
                    <a:pt x="78545" y="127770"/>
                    <a:pt x="78575" y="127942"/>
                  </a:cubicBezTo>
                  <a:cubicBezTo>
                    <a:pt x="78613" y="128175"/>
                    <a:pt x="78740" y="128380"/>
                    <a:pt x="78933" y="128518"/>
                  </a:cubicBezTo>
                  <a:cubicBezTo>
                    <a:pt x="79089" y="128630"/>
                    <a:pt x="79269" y="128683"/>
                    <a:pt x="79447" y="128683"/>
                  </a:cubicBezTo>
                  <a:cubicBezTo>
                    <a:pt x="79723" y="128683"/>
                    <a:pt x="79996" y="128555"/>
                    <a:pt x="80168" y="128314"/>
                  </a:cubicBezTo>
                  <a:cubicBezTo>
                    <a:pt x="80402" y="127987"/>
                    <a:pt x="80378" y="127555"/>
                    <a:pt x="80140" y="127252"/>
                  </a:cubicBezTo>
                  <a:lnTo>
                    <a:pt x="95125" y="110526"/>
                  </a:lnTo>
                  <a:cubicBezTo>
                    <a:pt x="95273" y="110624"/>
                    <a:pt x="95441" y="110672"/>
                    <a:pt x="95607" y="110672"/>
                  </a:cubicBezTo>
                  <a:cubicBezTo>
                    <a:pt x="95788" y="110672"/>
                    <a:pt x="95963" y="110612"/>
                    <a:pt x="96112" y="110507"/>
                  </a:cubicBezTo>
                  <a:lnTo>
                    <a:pt x="102491" y="121570"/>
                  </a:lnTo>
                  <a:cubicBezTo>
                    <a:pt x="102377" y="121631"/>
                    <a:pt x="102271" y="121716"/>
                    <a:pt x="102190" y="121830"/>
                  </a:cubicBezTo>
                  <a:cubicBezTo>
                    <a:pt x="101904" y="122228"/>
                    <a:pt x="101997" y="122780"/>
                    <a:pt x="102393" y="123065"/>
                  </a:cubicBezTo>
                  <a:cubicBezTo>
                    <a:pt x="102545" y="123175"/>
                    <a:pt x="102723" y="123231"/>
                    <a:pt x="102906" y="123231"/>
                  </a:cubicBezTo>
                  <a:cubicBezTo>
                    <a:pt x="102954" y="123231"/>
                    <a:pt x="103004" y="123228"/>
                    <a:pt x="103052" y="123219"/>
                  </a:cubicBezTo>
                  <a:cubicBezTo>
                    <a:pt x="103284" y="123181"/>
                    <a:pt x="103489" y="123053"/>
                    <a:pt x="103626" y="122861"/>
                  </a:cubicBezTo>
                  <a:cubicBezTo>
                    <a:pt x="103912" y="122464"/>
                    <a:pt x="103819" y="121910"/>
                    <a:pt x="103423" y="121625"/>
                  </a:cubicBezTo>
                  <a:cubicBezTo>
                    <a:pt x="103268" y="121514"/>
                    <a:pt x="103091" y="121463"/>
                    <a:pt x="102915" y="121463"/>
                  </a:cubicBezTo>
                  <a:cubicBezTo>
                    <a:pt x="102846" y="121463"/>
                    <a:pt x="102778" y="121470"/>
                    <a:pt x="102712" y="121485"/>
                  </a:cubicBezTo>
                  <a:lnTo>
                    <a:pt x="96287" y="110342"/>
                  </a:lnTo>
                  <a:cubicBezTo>
                    <a:pt x="96298" y="110329"/>
                    <a:pt x="96313" y="110318"/>
                    <a:pt x="96325" y="110302"/>
                  </a:cubicBezTo>
                  <a:cubicBezTo>
                    <a:pt x="96610" y="109904"/>
                    <a:pt x="96518" y="109351"/>
                    <a:pt x="96121" y="109066"/>
                  </a:cubicBezTo>
                  <a:cubicBezTo>
                    <a:pt x="95993" y="108973"/>
                    <a:pt x="95844" y="108923"/>
                    <a:pt x="95692" y="108908"/>
                  </a:cubicBezTo>
                  <a:lnTo>
                    <a:pt x="88325" y="78424"/>
                  </a:lnTo>
                  <a:cubicBezTo>
                    <a:pt x="88400" y="78392"/>
                    <a:pt x="88472" y="78351"/>
                    <a:pt x="88538" y="78298"/>
                  </a:cubicBezTo>
                  <a:lnTo>
                    <a:pt x="112640" y="101661"/>
                  </a:lnTo>
                  <a:cubicBezTo>
                    <a:pt x="112415" y="102050"/>
                    <a:pt x="112513" y="102555"/>
                    <a:pt x="112886" y="102822"/>
                  </a:cubicBezTo>
                  <a:cubicBezTo>
                    <a:pt x="113043" y="102935"/>
                    <a:pt x="113222" y="102988"/>
                    <a:pt x="113401" y="102988"/>
                  </a:cubicBezTo>
                  <a:cubicBezTo>
                    <a:pt x="113421" y="102988"/>
                    <a:pt x="113442" y="102983"/>
                    <a:pt x="113461" y="102982"/>
                  </a:cubicBezTo>
                  <a:lnTo>
                    <a:pt x="118567" y="120230"/>
                  </a:lnTo>
                  <a:cubicBezTo>
                    <a:pt x="118456" y="120292"/>
                    <a:pt x="118356" y="120375"/>
                    <a:pt x="118277" y="120485"/>
                  </a:cubicBezTo>
                  <a:cubicBezTo>
                    <a:pt x="117993" y="120882"/>
                    <a:pt x="118085" y="121436"/>
                    <a:pt x="118480" y="121721"/>
                  </a:cubicBezTo>
                  <a:cubicBezTo>
                    <a:pt x="118632" y="121830"/>
                    <a:pt x="118811" y="121886"/>
                    <a:pt x="118994" y="121886"/>
                  </a:cubicBezTo>
                  <a:cubicBezTo>
                    <a:pt x="119042" y="121886"/>
                    <a:pt x="119091" y="121882"/>
                    <a:pt x="119139" y="121875"/>
                  </a:cubicBezTo>
                  <a:cubicBezTo>
                    <a:pt x="119372" y="121835"/>
                    <a:pt x="119577" y="121709"/>
                    <a:pt x="119715" y="121516"/>
                  </a:cubicBezTo>
                  <a:cubicBezTo>
                    <a:pt x="119999" y="121118"/>
                    <a:pt x="119907" y="120565"/>
                    <a:pt x="119511" y="120281"/>
                  </a:cubicBezTo>
                  <a:cubicBezTo>
                    <a:pt x="119357" y="120170"/>
                    <a:pt x="119179" y="120118"/>
                    <a:pt x="119002" y="120118"/>
                  </a:cubicBezTo>
                  <a:cubicBezTo>
                    <a:pt x="118929" y="120118"/>
                    <a:pt x="118856" y="120127"/>
                    <a:pt x="118785" y="120144"/>
                  </a:cubicBezTo>
                  <a:lnTo>
                    <a:pt x="113690" y="102933"/>
                  </a:lnTo>
                  <a:cubicBezTo>
                    <a:pt x="113856" y="102876"/>
                    <a:pt x="114009" y="102773"/>
                    <a:pt x="114121" y="102619"/>
                  </a:cubicBezTo>
                  <a:cubicBezTo>
                    <a:pt x="114405" y="102222"/>
                    <a:pt x="114313" y="101668"/>
                    <a:pt x="113917" y="101384"/>
                  </a:cubicBezTo>
                  <a:cubicBezTo>
                    <a:pt x="113762" y="101272"/>
                    <a:pt x="113582" y="101219"/>
                    <a:pt x="113404" y="101219"/>
                  </a:cubicBezTo>
                  <a:cubicBezTo>
                    <a:pt x="113177" y="101219"/>
                    <a:pt x="112951" y="101307"/>
                    <a:pt x="112782" y="101473"/>
                  </a:cubicBezTo>
                  <a:lnTo>
                    <a:pt x="88698" y="78130"/>
                  </a:lnTo>
                  <a:cubicBezTo>
                    <a:pt x="88756" y="78050"/>
                    <a:pt x="88793" y="77963"/>
                    <a:pt x="88820" y="77873"/>
                  </a:cubicBezTo>
                  <a:lnTo>
                    <a:pt x="104040" y="80436"/>
                  </a:lnTo>
                  <a:cubicBezTo>
                    <a:pt x="104042" y="80710"/>
                    <a:pt x="104168" y="80979"/>
                    <a:pt x="104406" y="81151"/>
                  </a:cubicBezTo>
                  <a:cubicBezTo>
                    <a:pt x="104559" y="81260"/>
                    <a:pt x="104736" y="81316"/>
                    <a:pt x="104920" y="81316"/>
                  </a:cubicBezTo>
                  <a:cubicBezTo>
                    <a:pt x="104968" y="81316"/>
                    <a:pt x="105019" y="81312"/>
                    <a:pt x="105067" y="81303"/>
                  </a:cubicBezTo>
                  <a:cubicBezTo>
                    <a:pt x="105299" y="81265"/>
                    <a:pt x="105503" y="81138"/>
                    <a:pt x="105641" y="80945"/>
                  </a:cubicBezTo>
                  <a:cubicBezTo>
                    <a:pt x="105673" y="80901"/>
                    <a:pt x="105700" y="80853"/>
                    <a:pt x="105722" y="80805"/>
                  </a:cubicBezTo>
                  <a:lnTo>
                    <a:pt x="125340" y="86830"/>
                  </a:lnTo>
                  <a:cubicBezTo>
                    <a:pt x="125298" y="87143"/>
                    <a:pt x="125422" y="87472"/>
                    <a:pt x="125697" y="87670"/>
                  </a:cubicBezTo>
                  <a:cubicBezTo>
                    <a:pt x="125850" y="87779"/>
                    <a:pt x="126027" y="87835"/>
                    <a:pt x="126212" y="87835"/>
                  </a:cubicBezTo>
                  <a:cubicBezTo>
                    <a:pt x="126260" y="87835"/>
                    <a:pt x="126310" y="87831"/>
                    <a:pt x="126358" y="87823"/>
                  </a:cubicBezTo>
                  <a:cubicBezTo>
                    <a:pt x="126590" y="87784"/>
                    <a:pt x="126795" y="87657"/>
                    <a:pt x="126932" y="87464"/>
                  </a:cubicBezTo>
                  <a:cubicBezTo>
                    <a:pt x="127070" y="87272"/>
                    <a:pt x="127125" y="87039"/>
                    <a:pt x="127086" y="86804"/>
                  </a:cubicBezTo>
                  <a:cubicBezTo>
                    <a:pt x="127048" y="86571"/>
                    <a:pt x="126920" y="86367"/>
                    <a:pt x="126728" y="86229"/>
                  </a:cubicBezTo>
                  <a:cubicBezTo>
                    <a:pt x="126572" y="86117"/>
                    <a:pt x="126392" y="86063"/>
                    <a:pt x="126213" y="86063"/>
                  </a:cubicBezTo>
                  <a:cubicBezTo>
                    <a:pt x="125937" y="86063"/>
                    <a:pt x="125665" y="86191"/>
                    <a:pt x="125492" y="86432"/>
                  </a:cubicBezTo>
                  <a:cubicBezTo>
                    <a:pt x="125454" y="86486"/>
                    <a:pt x="125423" y="86543"/>
                    <a:pt x="125399" y="86602"/>
                  </a:cubicBezTo>
                  <a:lnTo>
                    <a:pt x="105791" y="80580"/>
                  </a:lnTo>
                  <a:cubicBezTo>
                    <a:pt x="105808" y="80484"/>
                    <a:pt x="105812" y="80386"/>
                    <a:pt x="105795" y="80285"/>
                  </a:cubicBezTo>
                  <a:cubicBezTo>
                    <a:pt x="105757" y="80052"/>
                    <a:pt x="105629" y="79848"/>
                    <a:pt x="105437" y="79710"/>
                  </a:cubicBezTo>
                  <a:cubicBezTo>
                    <a:pt x="105283" y="79599"/>
                    <a:pt x="105105" y="79547"/>
                    <a:pt x="104928" y="79547"/>
                  </a:cubicBezTo>
                  <a:cubicBezTo>
                    <a:pt x="104839" y="79547"/>
                    <a:pt x="104751" y="79560"/>
                    <a:pt x="104666" y="79586"/>
                  </a:cubicBezTo>
                  <a:lnTo>
                    <a:pt x="91291" y="59370"/>
                  </a:lnTo>
                  <a:cubicBezTo>
                    <a:pt x="91351" y="59320"/>
                    <a:pt x="91408" y="59265"/>
                    <a:pt x="91454" y="59199"/>
                  </a:cubicBezTo>
                  <a:cubicBezTo>
                    <a:pt x="91612" y="58980"/>
                    <a:pt x="91650" y="58716"/>
                    <a:pt x="91591" y="58473"/>
                  </a:cubicBezTo>
                  <a:lnTo>
                    <a:pt x="121723" y="42022"/>
                  </a:lnTo>
                  <a:cubicBezTo>
                    <a:pt x="121773" y="42082"/>
                    <a:pt x="121827" y="42140"/>
                    <a:pt x="121893" y="42188"/>
                  </a:cubicBezTo>
                  <a:cubicBezTo>
                    <a:pt x="122049" y="42300"/>
                    <a:pt x="122229" y="42354"/>
                    <a:pt x="122408" y="42354"/>
                  </a:cubicBezTo>
                  <a:cubicBezTo>
                    <a:pt x="122508" y="42354"/>
                    <a:pt x="122608" y="42331"/>
                    <a:pt x="122702" y="42298"/>
                  </a:cubicBezTo>
                  <a:lnTo>
                    <a:pt x="143453" y="68738"/>
                  </a:lnTo>
                  <a:cubicBezTo>
                    <a:pt x="143438" y="68755"/>
                    <a:pt x="143422" y="68770"/>
                    <a:pt x="143408" y="68787"/>
                  </a:cubicBezTo>
                  <a:cubicBezTo>
                    <a:pt x="143123" y="69184"/>
                    <a:pt x="143215" y="69738"/>
                    <a:pt x="143613" y="70023"/>
                  </a:cubicBezTo>
                  <a:cubicBezTo>
                    <a:pt x="143769" y="70135"/>
                    <a:pt x="143948" y="70188"/>
                    <a:pt x="144127" y="70188"/>
                  </a:cubicBezTo>
                  <a:cubicBezTo>
                    <a:pt x="144155" y="70188"/>
                    <a:pt x="144182" y="70181"/>
                    <a:pt x="144210" y="70179"/>
                  </a:cubicBezTo>
                  <a:lnTo>
                    <a:pt x="150276" y="95191"/>
                  </a:lnTo>
                  <a:cubicBezTo>
                    <a:pt x="150132" y="95254"/>
                    <a:pt x="150005" y="95352"/>
                    <a:pt x="149911" y="95484"/>
                  </a:cubicBezTo>
                  <a:cubicBezTo>
                    <a:pt x="149774" y="95676"/>
                    <a:pt x="149718" y="95910"/>
                    <a:pt x="149758" y="96144"/>
                  </a:cubicBezTo>
                  <a:cubicBezTo>
                    <a:pt x="149796" y="96377"/>
                    <a:pt x="149923" y="96581"/>
                    <a:pt x="150116" y="96719"/>
                  </a:cubicBezTo>
                  <a:cubicBezTo>
                    <a:pt x="150272" y="96832"/>
                    <a:pt x="150451" y="96885"/>
                    <a:pt x="150630" y="96885"/>
                  </a:cubicBezTo>
                  <a:cubicBezTo>
                    <a:pt x="150905" y="96885"/>
                    <a:pt x="151178" y="96757"/>
                    <a:pt x="151351" y="96516"/>
                  </a:cubicBezTo>
                  <a:cubicBezTo>
                    <a:pt x="151633" y="96119"/>
                    <a:pt x="151542" y="95564"/>
                    <a:pt x="151145" y="95281"/>
                  </a:cubicBezTo>
                  <a:cubicBezTo>
                    <a:pt x="150994" y="95171"/>
                    <a:pt x="150817" y="95116"/>
                    <a:pt x="150635" y="95116"/>
                  </a:cubicBezTo>
                  <a:cubicBezTo>
                    <a:pt x="150591" y="95116"/>
                    <a:pt x="150546" y="95119"/>
                    <a:pt x="150501" y="95126"/>
                  </a:cubicBezTo>
                  <a:lnTo>
                    <a:pt x="144439" y="70126"/>
                  </a:lnTo>
                  <a:cubicBezTo>
                    <a:pt x="144598" y="70068"/>
                    <a:pt x="144742" y="69967"/>
                    <a:pt x="144848" y="69819"/>
                  </a:cubicBezTo>
                  <a:cubicBezTo>
                    <a:pt x="145133" y="69422"/>
                    <a:pt x="145041" y="68869"/>
                    <a:pt x="144643" y="68584"/>
                  </a:cubicBezTo>
                  <a:cubicBezTo>
                    <a:pt x="144489" y="68473"/>
                    <a:pt x="144310" y="68419"/>
                    <a:pt x="144133" y="68419"/>
                  </a:cubicBezTo>
                  <a:cubicBezTo>
                    <a:pt x="143954" y="68419"/>
                    <a:pt x="143776" y="68474"/>
                    <a:pt x="143625" y="68579"/>
                  </a:cubicBezTo>
                  <a:lnTo>
                    <a:pt x="122923" y="42187"/>
                  </a:lnTo>
                  <a:cubicBezTo>
                    <a:pt x="123003" y="42130"/>
                    <a:pt x="123078" y="42066"/>
                    <a:pt x="123137" y="41982"/>
                  </a:cubicBezTo>
                  <a:cubicBezTo>
                    <a:pt x="123422" y="41585"/>
                    <a:pt x="123330" y="41031"/>
                    <a:pt x="122934" y="40747"/>
                  </a:cubicBezTo>
                  <a:cubicBezTo>
                    <a:pt x="122782" y="40638"/>
                    <a:pt x="122603" y="40581"/>
                    <a:pt x="122419" y="40581"/>
                  </a:cubicBezTo>
                  <a:cubicBezTo>
                    <a:pt x="122371" y="40581"/>
                    <a:pt x="122322" y="40585"/>
                    <a:pt x="122273" y="40593"/>
                  </a:cubicBezTo>
                  <a:cubicBezTo>
                    <a:pt x="122040" y="40632"/>
                    <a:pt x="121837" y="40759"/>
                    <a:pt x="121699" y="40952"/>
                  </a:cubicBezTo>
                  <a:cubicBezTo>
                    <a:pt x="121684" y="40972"/>
                    <a:pt x="121674" y="40993"/>
                    <a:pt x="121662" y="41015"/>
                  </a:cubicBezTo>
                  <a:lnTo>
                    <a:pt x="88927" y="19118"/>
                  </a:lnTo>
                  <a:cubicBezTo>
                    <a:pt x="89200" y="18723"/>
                    <a:pt x="89106" y="18178"/>
                    <a:pt x="88714" y="17898"/>
                  </a:cubicBezTo>
                  <a:cubicBezTo>
                    <a:pt x="88558" y="17786"/>
                    <a:pt x="88378" y="17733"/>
                    <a:pt x="88200" y="17733"/>
                  </a:cubicBezTo>
                  <a:cubicBezTo>
                    <a:pt x="87924" y="17733"/>
                    <a:pt x="87652" y="17861"/>
                    <a:pt x="87479" y="18101"/>
                  </a:cubicBezTo>
                  <a:cubicBezTo>
                    <a:pt x="87463" y="18124"/>
                    <a:pt x="87452" y="18149"/>
                    <a:pt x="87437" y="18172"/>
                  </a:cubicBezTo>
                  <a:lnTo>
                    <a:pt x="59626" y="948"/>
                  </a:lnTo>
                  <a:cubicBezTo>
                    <a:pt x="59646" y="651"/>
                    <a:pt x="59520" y="351"/>
                    <a:pt x="59262" y="166"/>
                  </a:cubicBezTo>
                  <a:cubicBezTo>
                    <a:pt x="59111" y="58"/>
                    <a:pt x="58932" y="0"/>
                    <a:pt x="58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8"/>
            <p:cNvSpPr/>
            <p:nvPr/>
          </p:nvSpPr>
          <p:spPr>
            <a:xfrm>
              <a:off x="1522650" y="3538750"/>
              <a:ext cx="2417375" cy="1058350"/>
            </a:xfrm>
            <a:custGeom>
              <a:rect b="b" l="l" r="r" t="t"/>
              <a:pathLst>
                <a:path extrusionOk="0" h="42334" w="96695">
                  <a:moveTo>
                    <a:pt x="1008" y="1"/>
                  </a:moveTo>
                  <a:cubicBezTo>
                    <a:pt x="960" y="1"/>
                    <a:pt x="911" y="5"/>
                    <a:pt x="862" y="13"/>
                  </a:cubicBezTo>
                  <a:cubicBezTo>
                    <a:pt x="628" y="51"/>
                    <a:pt x="424" y="179"/>
                    <a:pt x="285" y="371"/>
                  </a:cubicBezTo>
                  <a:cubicBezTo>
                    <a:pt x="1" y="768"/>
                    <a:pt x="93" y="1321"/>
                    <a:pt x="489" y="1607"/>
                  </a:cubicBezTo>
                  <a:cubicBezTo>
                    <a:pt x="641" y="1716"/>
                    <a:pt x="819" y="1772"/>
                    <a:pt x="1002" y="1772"/>
                  </a:cubicBezTo>
                  <a:cubicBezTo>
                    <a:pt x="1050" y="1772"/>
                    <a:pt x="1100" y="1768"/>
                    <a:pt x="1148" y="1760"/>
                  </a:cubicBezTo>
                  <a:cubicBezTo>
                    <a:pt x="1382" y="1721"/>
                    <a:pt x="1585" y="1594"/>
                    <a:pt x="1724" y="1401"/>
                  </a:cubicBezTo>
                  <a:cubicBezTo>
                    <a:pt x="1775" y="1331"/>
                    <a:pt x="1812" y="1251"/>
                    <a:pt x="1839" y="1170"/>
                  </a:cubicBezTo>
                  <a:lnTo>
                    <a:pt x="49478" y="20273"/>
                  </a:lnTo>
                  <a:cubicBezTo>
                    <a:pt x="49259" y="20661"/>
                    <a:pt x="49358" y="21161"/>
                    <a:pt x="49729" y="21426"/>
                  </a:cubicBezTo>
                  <a:cubicBezTo>
                    <a:pt x="49886" y="21538"/>
                    <a:pt x="50065" y="21592"/>
                    <a:pt x="50244" y="21592"/>
                  </a:cubicBezTo>
                  <a:cubicBezTo>
                    <a:pt x="50520" y="21592"/>
                    <a:pt x="50792" y="21463"/>
                    <a:pt x="50965" y="21223"/>
                  </a:cubicBezTo>
                  <a:cubicBezTo>
                    <a:pt x="50983" y="21196"/>
                    <a:pt x="50997" y="21168"/>
                    <a:pt x="51011" y="21141"/>
                  </a:cubicBezTo>
                  <a:lnTo>
                    <a:pt x="70453" y="38632"/>
                  </a:lnTo>
                  <a:cubicBezTo>
                    <a:pt x="70320" y="38824"/>
                    <a:pt x="70266" y="39053"/>
                    <a:pt x="70304" y="39285"/>
                  </a:cubicBezTo>
                  <a:cubicBezTo>
                    <a:pt x="70342" y="39518"/>
                    <a:pt x="70469" y="39722"/>
                    <a:pt x="70662" y="39860"/>
                  </a:cubicBezTo>
                  <a:cubicBezTo>
                    <a:pt x="70818" y="39972"/>
                    <a:pt x="70998" y="40026"/>
                    <a:pt x="71176" y="40026"/>
                  </a:cubicBezTo>
                  <a:cubicBezTo>
                    <a:pt x="71452" y="40026"/>
                    <a:pt x="71725" y="39897"/>
                    <a:pt x="71897" y="39657"/>
                  </a:cubicBezTo>
                  <a:cubicBezTo>
                    <a:pt x="71957" y="39572"/>
                    <a:pt x="71998" y="39480"/>
                    <a:pt x="72025" y="39385"/>
                  </a:cubicBezTo>
                  <a:lnTo>
                    <a:pt x="94903" y="41502"/>
                  </a:lnTo>
                  <a:cubicBezTo>
                    <a:pt x="94919" y="41758"/>
                    <a:pt x="95040" y="42007"/>
                    <a:pt x="95266" y="42168"/>
                  </a:cubicBezTo>
                  <a:cubicBezTo>
                    <a:pt x="95423" y="42280"/>
                    <a:pt x="95601" y="42334"/>
                    <a:pt x="95781" y="42334"/>
                  </a:cubicBezTo>
                  <a:cubicBezTo>
                    <a:pt x="96056" y="42334"/>
                    <a:pt x="96329" y="42206"/>
                    <a:pt x="96502" y="41965"/>
                  </a:cubicBezTo>
                  <a:cubicBezTo>
                    <a:pt x="96639" y="41772"/>
                    <a:pt x="96694" y="41539"/>
                    <a:pt x="96655" y="41305"/>
                  </a:cubicBezTo>
                  <a:cubicBezTo>
                    <a:pt x="96620" y="41070"/>
                    <a:pt x="96493" y="40865"/>
                    <a:pt x="96301" y="40727"/>
                  </a:cubicBezTo>
                  <a:cubicBezTo>
                    <a:pt x="96148" y="40618"/>
                    <a:pt x="95971" y="40561"/>
                    <a:pt x="95788" y="40561"/>
                  </a:cubicBezTo>
                  <a:cubicBezTo>
                    <a:pt x="95739" y="40561"/>
                    <a:pt x="95690" y="40565"/>
                    <a:pt x="95641" y="40573"/>
                  </a:cubicBezTo>
                  <a:cubicBezTo>
                    <a:pt x="95408" y="40613"/>
                    <a:pt x="95203" y="40739"/>
                    <a:pt x="95065" y="40932"/>
                  </a:cubicBezTo>
                  <a:cubicBezTo>
                    <a:pt x="94993" y="41035"/>
                    <a:pt x="94944" y="41149"/>
                    <a:pt x="94920" y="41266"/>
                  </a:cubicBezTo>
                  <a:lnTo>
                    <a:pt x="72064" y="39153"/>
                  </a:lnTo>
                  <a:cubicBezTo>
                    <a:pt x="72068" y="38873"/>
                    <a:pt x="71940" y="38595"/>
                    <a:pt x="71697" y="38420"/>
                  </a:cubicBezTo>
                  <a:cubicBezTo>
                    <a:pt x="71545" y="38311"/>
                    <a:pt x="71367" y="38254"/>
                    <a:pt x="71183" y="38254"/>
                  </a:cubicBezTo>
                  <a:cubicBezTo>
                    <a:pt x="71134" y="38254"/>
                    <a:pt x="71085" y="38258"/>
                    <a:pt x="71036" y="38266"/>
                  </a:cubicBezTo>
                  <a:cubicBezTo>
                    <a:pt x="70879" y="38292"/>
                    <a:pt x="70737" y="38361"/>
                    <a:pt x="70617" y="38461"/>
                  </a:cubicBezTo>
                  <a:lnTo>
                    <a:pt x="51109" y="20911"/>
                  </a:lnTo>
                  <a:cubicBezTo>
                    <a:pt x="51188" y="20572"/>
                    <a:pt x="51063" y="20203"/>
                    <a:pt x="50764" y="19988"/>
                  </a:cubicBezTo>
                  <a:cubicBezTo>
                    <a:pt x="50609" y="19877"/>
                    <a:pt x="50430" y="19824"/>
                    <a:pt x="50253" y="19824"/>
                  </a:cubicBezTo>
                  <a:cubicBezTo>
                    <a:pt x="50023" y="19824"/>
                    <a:pt x="49796" y="19913"/>
                    <a:pt x="49627" y="20080"/>
                  </a:cubicBezTo>
                  <a:lnTo>
                    <a:pt x="1890" y="937"/>
                  </a:lnTo>
                  <a:cubicBezTo>
                    <a:pt x="1894" y="873"/>
                    <a:pt x="1893" y="807"/>
                    <a:pt x="1881" y="741"/>
                  </a:cubicBezTo>
                  <a:cubicBezTo>
                    <a:pt x="1842" y="507"/>
                    <a:pt x="1715" y="304"/>
                    <a:pt x="1523" y="167"/>
                  </a:cubicBezTo>
                  <a:cubicBezTo>
                    <a:pt x="1371" y="58"/>
                    <a:pt x="1192" y="1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" name="Google Shape;62;p8"/>
          <p:cNvSpPr txBox="1"/>
          <p:nvPr>
            <p:ph type="title"/>
          </p:nvPr>
        </p:nvSpPr>
        <p:spPr>
          <a:xfrm>
            <a:off x="3830000" y="1716400"/>
            <a:ext cx="45081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9"/>
          <p:cNvGrpSpPr/>
          <p:nvPr/>
        </p:nvGrpSpPr>
        <p:grpSpPr>
          <a:xfrm rot="756538">
            <a:off x="-714808" y="-2409347"/>
            <a:ext cx="4574157" cy="3479412"/>
            <a:chOff x="1522650" y="1117750"/>
            <a:chExt cx="4574075" cy="3479350"/>
          </a:xfrm>
        </p:grpSpPr>
        <p:sp>
          <p:nvSpPr>
            <p:cNvPr id="65" name="Google Shape;65;p9"/>
            <p:cNvSpPr/>
            <p:nvPr/>
          </p:nvSpPr>
          <p:spPr>
            <a:xfrm>
              <a:off x="2305900" y="1117750"/>
              <a:ext cx="3790825" cy="3217100"/>
            </a:xfrm>
            <a:custGeom>
              <a:rect b="b" l="l" r="r" t="t"/>
              <a:pathLst>
                <a:path extrusionOk="0" h="128684" w="151633">
                  <a:moveTo>
                    <a:pt x="59573" y="1190"/>
                  </a:moveTo>
                  <a:lnTo>
                    <a:pt x="87345" y="18391"/>
                  </a:lnTo>
                  <a:cubicBezTo>
                    <a:pt x="87254" y="18737"/>
                    <a:pt x="87376" y="19117"/>
                    <a:pt x="87682" y="19337"/>
                  </a:cubicBezTo>
                  <a:cubicBezTo>
                    <a:pt x="87712" y="19358"/>
                    <a:pt x="87742" y="19374"/>
                    <a:pt x="87773" y="19391"/>
                  </a:cubicBezTo>
                  <a:lnTo>
                    <a:pt x="73089" y="35287"/>
                  </a:lnTo>
                  <a:cubicBezTo>
                    <a:pt x="73041" y="35228"/>
                    <a:pt x="72987" y="35173"/>
                    <a:pt x="72923" y="35127"/>
                  </a:cubicBezTo>
                  <a:cubicBezTo>
                    <a:pt x="72772" y="35017"/>
                    <a:pt x="72594" y="34961"/>
                    <a:pt x="72410" y="34961"/>
                  </a:cubicBezTo>
                  <a:cubicBezTo>
                    <a:pt x="72364" y="34961"/>
                    <a:pt x="72317" y="34964"/>
                    <a:pt x="72269" y="34972"/>
                  </a:cubicBezTo>
                  <a:lnTo>
                    <a:pt x="59361" y="1513"/>
                  </a:lnTo>
                  <a:cubicBezTo>
                    <a:pt x="59397" y="1478"/>
                    <a:pt x="59435" y="1443"/>
                    <a:pt x="59466" y="1400"/>
                  </a:cubicBezTo>
                  <a:cubicBezTo>
                    <a:pt x="59513" y="1335"/>
                    <a:pt x="59546" y="1262"/>
                    <a:pt x="59573" y="1190"/>
                  </a:cubicBezTo>
                  <a:close/>
                  <a:moveTo>
                    <a:pt x="57905" y="1155"/>
                  </a:moveTo>
                  <a:cubicBezTo>
                    <a:pt x="57962" y="1330"/>
                    <a:pt x="58069" y="1490"/>
                    <a:pt x="58229" y="1604"/>
                  </a:cubicBezTo>
                  <a:cubicBezTo>
                    <a:pt x="58385" y="1716"/>
                    <a:pt x="58564" y="1770"/>
                    <a:pt x="58744" y="1770"/>
                  </a:cubicBezTo>
                  <a:cubicBezTo>
                    <a:pt x="58890" y="1770"/>
                    <a:pt x="59035" y="1731"/>
                    <a:pt x="59165" y="1661"/>
                  </a:cubicBezTo>
                  <a:lnTo>
                    <a:pt x="72044" y="35042"/>
                  </a:lnTo>
                  <a:cubicBezTo>
                    <a:pt x="71907" y="35103"/>
                    <a:pt x="71787" y="35197"/>
                    <a:pt x="71696" y="35320"/>
                  </a:cubicBezTo>
                  <a:lnTo>
                    <a:pt x="34939" y="10633"/>
                  </a:lnTo>
                  <a:cubicBezTo>
                    <a:pt x="34967" y="10533"/>
                    <a:pt x="34978" y="10431"/>
                    <a:pt x="34971" y="10330"/>
                  </a:cubicBezTo>
                  <a:lnTo>
                    <a:pt x="57905" y="1155"/>
                  </a:lnTo>
                  <a:close/>
                  <a:moveTo>
                    <a:pt x="34896" y="10886"/>
                  </a:moveTo>
                  <a:lnTo>
                    <a:pt x="71585" y="35528"/>
                  </a:lnTo>
                  <a:cubicBezTo>
                    <a:pt x="71451" y="35873"/>
                    <a:pt x="71547" y="36273"/>
                    <a:pt x="71839" y="36520"/>
                  </a:cubicBezTo>
                  <a:lnTo>
                    <a:pt x="61150" y="46075"/>
                  </a:lnTo>
                  <a:cubicBezTo>
                    <a:pt x="61131" y="46059"/>
                    <a:pt x="61114" y="46040"/>
                    <a:pt x="61092" y="46024"/>
                  </a:cubicBezTo>
                  <a:cubicBezTo>
                    <a:pt x="60938" y="45913"/>
                    <a:pt x="60760" y="45860"/>
                    <a:pt x="60583" y="45860"/>
                  </a:cubicBezTo>
                  <a:cubicBezTo>
                    <a:pt x="60438" y="45860"/>
                    <a:pt x="60294" y="45896"/>
                    <a:pt x="60165" y="45964"/>
                  </a:cubicBezTo>
                  <a:lnTo>
                    <a:pt x="34896" y="10886"/>
                  </a:lnTo>
                  <a:close/>
                  <a:moveTo>
                    <a:pt x="88012" y="19481"/>
                  </a:moveTo>
                  <a:cubicBezTo>
                    <a:pt x="88073" y="19495"/>
                    <a:pt x="88135" y="19503"/>
                    <a:pt x="88199" y="19503"/>
                  </a:cubicBezTo>
                  <a:cubicBezTo>
                    <a:pt x="88236" y="19503"/>
                    <a:pt x="88270" y="19496"/>
                    <a:pt x="88308" y="19491"/>
                  </a:cubicBezTo>
                  <a:lnTo>
                    <a:pt x="90601" y="57808"/>
                  </a:lnTo>
                  <a:cubicBezTo>
                    <a:pt x="90477" y="57828"/>
                    <a:pt x="90359" y="57878"/>
                    <a:pt x="90253" y="57948"/>
                  </a:cubicBezTo>
                  <a:lnTo>
                    <a:pt x="73040" y="36456"/>
                  </a:lnTo>
                  <a:cubicBezTo>
                    <a:pt x="73069" y="36426"/>
                    <a:pt x="73102" y="36397"/>
                    <a:pt x="73126" y="36363"/>
                  </a:cubicBezTo>
                  <a:cubicBezTo>
                    <a:pt x="73264" y="36171"/>
                    <a:pt x="73319" y="35936"/>
                    <a:pt x="73280" y="35702"/>
                  </a:cubicBezTo>
                  <a:cubicBezTo>
                    <a:pt x="73268" y="35629"/>
                    <a:pt x="73244" y="35561"/>
                    <a:pt x="73216" y="35494"/>
                  </a:cubicBezTo>
                  <a:lnTo>
                    <a:pt x="88012" y="19481"/>
                  </a:lnTo>
                  <a:close/>
                  <a:moveTo>
                    <a:pt x="88769" y="19295"/>
                  </a:moveTo>
                  <a:lnTo>
                    <a:pt x="121569" y="41232"/>
                  </a:lnTo>
                  <a:cubicBezTo>
                    <a:pt x="121516" y="41429"/>
                    <a:pt x="121532" y="41636"/>
                    <a:pt x="121612" y="41820"/>
                  </a:cubicBezTo>
                  <a:lnTo>
                    <a:pt x="91516" y="58252"/>
                  </a:lnTo>
                  <a:cubicBezTo>
                    <a:pt x="91455" y="58141"/>
                    <a:pt x="91371" y="58040"/>
                    <a:pt x="91261" y="57962"/>
                  </a:cubicBezTo>
                  <a:cubicBezTo>
                    <a:pt x="91131" y="57868"/>
                    <a:pt x="90984" y="57820"/>
                    <a:pt x="90835" y="57804"/>
                  </a:cubicBezTo>
                  <a:lnTo>
                    <a:pt x="88539" y="19431"/>
                  </a:lnTo>
                  <a:cubicBezTo>
                    <a:pt x="88621" y="19396"/>
                    <a:pt x="88699" y="19354"/>
                    <a:pt x="88769" y="19295"/>
                  </a:cubicBezTo>
                  <a:close/>
                  <a:moveTo>
                    <a:pt x="72858" y="36603"/>
                  </a:moveTo>
                  <a:lnTo>
                    <a:pt x="90079" y="58104"/>
                  </a:lnTo>
                  <a:cubicBezTo>
                    <a:pt x="90062" y="58125"/>
                    <a:pt x="90041" y="58144"/>
                    <a:pt x="90025" y="58165"/>
                  </a:cubicBezTo>
                  <a:cubicBezTo>
                    <a:pt x="89989" y="58216"/>
                    <a:pt x="89960" y="58268"/>
                    <a:pt x="89936" y="58323"/>
                  </a:cubicBezTo>
                  <a:lnTo>
                    <a:pt x="61457" y="46818"/>
                  </a:lnTo>
                  <a:cubicBezTo>
                    <a:pt x="61473" y="46617"/>
                    <a:pt x="61422" y="46416"/>
                    <a:pt x="61307" y="46247"/>
                  </a:cubicBezTo>
                  <a:lnTo>
                    <a:pt x="72044" y="36651"/>
                  </a:lnTo>
                  <a:cubicBezTo>
                    <a:pt x="72160" y="36702"/>
                    <a:pt x="72283" y="36731"/>
                    <a:pt x="72406" y="36731"/>
                  </a:cubicBezTo>
                  <a:cubicBezTo>
                    <a:pt x="72565" y="36731"/>
                    <a:pt x="72719" y="36684"/>
                    <a:pt x="72858" y="36603"/>
                  </a:cubicBezTo>
                  <a:close/>
                  <a:moveTo>
                    <a:pt x="29406" y="22188"/>
                  </a:moveTo>
                  <a:lnTo>
                    <a:pt x="59857" y="46227"/>
                  </a:lnTo>
                  <a:cubicBezTo>
                    <a:pt x="59573" y="46625"/>
                    <a:pt x="59665" y="47178"/>
                    <a:pt x="60061" y="47462"/>
                  </a:cubicBezTo>
                  <a:cubicBezTo>
                    <a:pt x="60098" y="47488"/>
                    <a:pt x="60135" y="47509"/>
                    <a:pt x="60173" y="47529"/>
                  </a:cubicBezTo>
                  <a:lnTo>
                    <a:pt x="58655" y="58545"/>
                  </a:lnTo>
                  <a:cubicBezTo>
                    <a:pt x="58595" y="58532"/>
                    <a:pt x="58534" y="58525"/>
                    <a:pt x="58473" y="58525"/>
                  </a:cubicBezTo>
                  <a:cubicBezTo>
                    <a:pt x="58354" y="58525"/>
                    <a:pt x="58236" y="58550"/>
                    <a:pt x="58125" y="58596"/>
                  </a:cubicBezTo>
                  <a:lnTo>
                    <a:pt x="29406" y="22188"/>
                  </a:lnTo>
                  <a:close/>
                  <a:moveTo>
                    <a:pt x="16326" y="26247"/>
                  </a:moveTo>
                  <a:lnTo>
                    <a:pt x="57750" y="58893"/>
                  </a:lnTo>
                  <a:cubicBezTo>
                    <a:pt x="57750" y="58894"/>
                    <a:pt x="57749" y="58894"/>
                    <a:pt x="57748" y="58895"/>
                  </a:cubicBezTo>
                  <a:cubicBezTo>
                    <a:pt x="57632" y="59054"/>
                    <a:pt x="57582" y="59240"/>
                    <a:pt x="57584" y="59421"/>
                  </a:cubicBezTo>
                  <a:lnTo>
                    <a:pt x="33209" y="61477"/>
                  </a:lnTo>
                  <a:cubicBezTo>
                    <a:pt x="33171" y="61253"/>
                    <a:pt x="33049" y="61044"/>
                    <a:pt x="32851" y="60900"/>
                  </a:cubicBezTo>
                  <a:cubicBezTo>
                    <a:pt x="32696" y="60788"/>
                    <a:pt x="32515" y="60735"/>
                    <a:pt x="32336" y="60735"/>
                  </a:cubicBezTo>
                  <a:cubicBezTo>
                    <a:pt x="32231" y="60735"/>
                    <a:pt x="32126" y="60753"/>
                    <a:pt x="32028" y="60789"/>
                  </a:cubicBezTo>
                  <a:lnTo>
                    <a:pt x="16086" y="26436"/>
                  </a:lnTo>
                  <a:cubicBezTo>
                    <a:pt x="16176" y="26387"/>
                    <a:pt x="16257" y="26325"/>
                    <a:pt x="16326" y="26247"/>
                  </a:cubicBezTo>
                  <a:close/>
                  <a:moveTo>
                    <a:pt x="57622" y="59652"/>
                  </a:moveTo>
                  <a:cubicBezTo>
                    <a:pt x="57674" y="59839"/>
                    <a:pt x="57783" y="60008"/>
                    <a:pt x="57952" y="60129"/>
                  </a:cubicBezTo>
                  <a:cubicBezTo>
                    <a:pt x="58054" y="60201"/>
                    <a:pt x="58165" y="60247"/>
                    <a:pt x="58279" y="60272"/>
                  </a:cubicBezTo>
                  <a:lnTo>
                    <a:pt x="55785" y="68604"/>
                  </a:lnTo>
                  <a:cubicBezTo>
                    <a:pt x="55759" y="68602"/>
                    <a:pt x="55732" y="68601"/>
                    <a:pt x="55705" y="68601"/>
                  </a:cubicBezTo>
                  <a:cubicBezTo>
                    <a:pt x="55430" y="68601"/>
                    <a:pt x="55160" y="68726"/>
                    <a:pt x="54987" y="68966"/>
                  </a:cubicBezTo>
                  <a:cubicBezTo>
                    <a:pt x="54939" y="69034"/>
                    <a:pt x="54905" y="69108"/>
                    <a:pt x="54878" y="69182"/>
                  </a:cubicBezTo>
                  <a:lnTo>
                    <a:pt x="33192" y="61843"/>
                  </a:lnTo>
                  <a:cubicBezTo>
                    <a:pt x="33203" y="61799"/>
                    <a:pt x="33210" y="61755"/>
                    <a:pt x="33214" y="61709"/>
                  </a:cubicBezTo>
                  <a:lnTo>
                    <a:pt x="57622" y="59652"/>
                  </a:lnTo>
                  <a:close/>
                  <a:moveTo>
                    <a:pt x="61404" y="47049"/>
                  </a:moveTo>
                  <a:lnTo>
                    <a:pt x="89872" y="58550"/>
                  </a:lnTo>
                  <a:cubicBezTo>
                    <a:pt x="89825" y="58868"/>
                    <a:pt x="89949" y="59201"/>
                    <a:pt x="90228" y="59401"/>
                  </a:cubicBezTo>
                  <a:cubicBezTo>
                    <a:pt x="90327" y="59471"/>
                    <a:pt x="90435" y="59515"/>
                    <a:pt x="90546" y="59541"/>
                  </a:cubicBezTo>
                  <a:lnTo>
                    <a:pt x="88027" y="76730"/>
                  </a:lnTo>
                  <a:cubicBezTo>
                    <a:pt x="88011" y="76729"/>
                    <a:pt x="87994" y="76729"/>
                    <a:pt x="87977" y="76729"/>
                  </a:cubicBezTo>
                  <a:cubicBezTo>
                    <a:pt x="87931" y="76729"/>
                    <a:pt x="87884" y="76732"/>
                    <a:pt x="87837" y="76740"/>
                  </a:cubicBezTo>
                  <a:cubicBezTo>
                    <a:pt x="87715" y="76760"/>
                    <a:pt x="87603" y="76805"/>
                    <a:pt x="87501" y="76869"/>
                  </a:cubicBezTo>
                  <a:lnTo>
                    <a:pt x="61265" y="47294"/>
                  </a:lnTo>
                  <a:cubicBezTo>
                    <a:pt x="61275" y="47282"/>
                    <a:pt x="61288" y="47273"/>
                    <a:pt x="61297" y="47259"/>
                  </a:cubicBezTo>
                  <a:cubicBezTo>
                    <a:pt x="61344" y="47194"/>
                    <a:pt x="61377" y="47123"/>
                    <a:pt x="61404" y="47049"/>
                  </a:cubicBezTo>
                  <a:close/>
                  <a:moveTo>
                    <a:pt x="61096" y="47455"/>
                  </a:moveTo>
                  <a:lnTo>
                    <a:pt x="87328" y="77024"/>
                  </a:lnTo>
                  <a:cubicBezTo>
                    <a:pt x="87322" y="77033"/>
                    <a:pt x="87314" y="77039"/>
                    <a:pt x="87308" y="77047"/>
                  </a:cubicBezTo>
                  <a:lnTo>
                    <a:pt x="59297" y="59712"/>
                  </a:lnTo>
                  <a:cubicBezTo>
                    <a:pt x="59429" y="59348"/>
                    <a:pt x="59315" y="58926"/>
                    <a:pt x="58985" y="58689"/>
                  </a:cubicBezTo>
                  <a:cubicBezTo>
                    <a:pt x="58952" y="58665"/>
                    <a:pt x="58916" y="58648"/>
                    <a:pt x="58882" y="58628"/>
                  </a:cubicBezTo>
                  <a:lnTo>
                    <a:pt x="60400" y="47607"/>
                  </a:lnTo>
                  <a:cubicBezTo>
                    <a:pt x="60459" y="47619"/>
                    <a:pt x="60519" y="47627"/>
                    <a:pt x="60578" y="47627"/>
                  </a:cubicBezTo>
                  <a:cubicBezTo>
                    <a:pt x="60762" y="47627"/>
                    <a:pt x="60943" y="47564"/>
                    <a:pt x="61096" y="47455"/>
                  </a:cubicBezTo>
                  <a:close/>
                  <a:moveTo>
                    <a:pt x="59189" y="59922"/>
                  </a:moveTo>
                  <a:lnTo>
                    <a:pt x="87178" y="77244"/>
                  </a:lnTo>
                  <a:cubicBezTo>
                    <a:pt x="87172" y="77259"/>
                    <a:pt x="87166" y="77275"/>
                    <a:pt x="87161" y="77291"/>
                  </a:cubicBezTo>
                  <a:lnTo>
                    <a:pt x="56571" y="69673"/>
                  </a:lnTo>
                  <a:cubicBezTo>
                    <a:pt x="56646" y="69338"/>
                    <a:pt x="56520" y="68976"/>
                    <a:pt x="56224" y="68763"/>
                  </a:cubicBezTo>
                  <a:cubicBezTo>
                    <a:pt x="56157" y="68717"/>
                    <a:pt x="56087" y="68682"/>
                    <a:pt x="56015" y="68656"/>
                  </a:cubicBezTo>
                  <a:lnTo>
                    <a:pt x="58519" y="60290"/>
                  </a:lnTo>
                  <a:cubicBezTo>
                    <a:pt x="58777" y="60275"/>
                    <a:pt x="59025" y="60152"/>
                    <a:pt x="59188" y="59926"/>
                  </a:cubicBezTo>
                  <a:cubicBezTo>
                    <a:pt x="59189" y="59924"/>
                    <a:pt x="59189" y="59923"/>
                    <a:pt x="59189" y="59922"/>
                  </a:cubicBezTo>
                  <a:close/>
                  <a:moveTo>
                    <a:pt x="6382" y="54567"/>
                  </a:moveTo>
                  <a:lnTo>
                    <a:pt x="31456" y="61554"/>
                  </a:lnTo>
                  <a:cubicBezTo>
                    <a:pt x="31440" y="61772"/>
                    <a:pt x="31506" y="61990"/>
                    <a:pt x="31643" y="62166"/>
                  </a:cubicBezTo>
                  <a:lnTo>
                    <a:pt x="15546" y="78173"/>
                  </a:lnTo>
                  <a:cubicBezTo>
                    <a:pt x="15506" y="78130"/>
                    <a:pt x="15461" y="78092"/>
                    <a:pt x="15414" y="78055"/>
                  </a:cubicBezTo>
                  <a:cubicBezTo>
                    <a:pt x="15260" y="77944"/>
                    <a:pt x="15081" y="77892"/>
                    <a:pt x="14905" y="77892"/>
                  </a:cubicBezTo>
                  <a:cubicBezTo>
                    <a:pt x="14826" y="77892"/>
                    <a:pt x="14747" y="77902"/>
                    <a:pt x="14671" y="77923"/>
                  </a:cubicBezTo>
                  <a:lnTo>
                    <a:pt x="6061" y="55104"/>
                  </a:lnTo>
                  <a:cubicBezTo>
                    <a:pt x="6125" y="55054"/>
                    <a:pt x="6183" y="54997"/>
                    <a:pt x="6233" y="54928"/>
                  </a:cubicBezTo>
                  <a:cubicBezTo>
                    <a:pt x="6313" y="54818"/>
                    <a:pt x="6360" y="54692"/>
                    <a:pt x="6382" y="54567"/>
                  </a:cubicBezTo>
                  <a:close/>
                  <a:moveTo>
                    <a:pt x="91099" y="59489"/>
                  </a:moveTo>
                  <a:lnTo>
                    <a:pt x="104457" y="79682"/>
                  </a:lnTo>
                  <a:cubicBezTo>
                    <a:pt x="104363" y="79741"/>
                    <a:pt x="104277" y="79819"/>
                    <a:pt x="104210" y="79913"/>
                  </a:cubicBezTo>
                  <a:cubicBezTo>
                    <a:pt x="104146" y="80003"/>
                    <a:pt x="104103" y="80102"/>
                    <a:pt x="104076" y="80204"/>
                  </a:cubicBezTo>
                  <a:lnTo>
                    <a:pt x="88866" y="77650"/>
                  </a:lnTo>
                  <a:cubicBezTo>
                    <a:pt x="88877" y="77362"/>
                    <a:pt x="88749" y="77075"/>
                    <a:pt x="88499" y="76896"/>
                  </a:cubicBezTo>
                  <a:cubicBezTo>
                    <a:pt x="88425" y="76842"/>
                    <a:pt x="88344" y="76806"/>
                    <a:pt x="88260" y="76778"/>
                  </a:cubicBezTo>
                  <a:lnTo>
                    <a:pt x="90783" y="59563"/>
                  </a:lnTo>
                  <a:cubicBezTo>
                    <a:pt x="90892" y="59558"/>
                    <a:pt x="90999" y="59534"/>
                    <a:pt x="91099" y="59489"/>
                  </a:cubicBezTo>
                  <a:close/>
                  <a:moveTo>
                    <a:pt x="33100" y="62061"/>
                  </a:moveTo>
                  <a:lnTo>
                    <a:pt x="54828" y="69413"/>
                  </a:lnTo>
                  <a:cubicBezTo>
                    <a:pt x="54804" y="69712"/>
                    <a:pt x="54931" y="70016"/>
                    <a:pt x="55192" y="70201"/>
                  </a:cubicBezTo>
                  <a:cubicBezTo>
                    <a:pt x="55275" y="70262"/>
                    <a:pt x="55369" y="70305"/>
                    <a:pt x="55466" y="70333"/>
                  </a:cubicBezTo>
                  <a:lnTo>
                    <a:pt x="54144" y="97291"/>
                  </a:lnTo>
                  <a:cubicBezTo>
                    <a:pt x="54112" y="97293"/>
                    <a:pt x="54080" y="97293"/>
                    <a:pt x="54049" y="97298"/>
                  </a:cubicBezTo>
                  <a:cubicBezTo>
                    <a:pt x="53964" y="97313"/>
                    <a:pt x="53885" y="97342"/>
                    <a:pt x="53809" y="97378"/>
                  </a:cubicBezTo>
                  <a:lnTo>
                    <a:pt x="32845" y="62338"/>
                  </a:lnTo>
                  <a:cubicBezTo>
                    <a:pt x="32924" y="62281"/>
                    <a:pt x="32998" y="62217"/>
                    <a:pt x="33057" y="62136"/>
                  </a:cubicBezTo>
                  <a:cubicBezTo>
                    <a:pt x="33074" y="62112"/>
                    <a:pt x="33085" y="62086"/>
                    <a:pt x="33100" y="62061"/>
                  </a:cubicBezTo>
                  <a:close/>
                  <a:moveTo>
                    <a:pt x="56487" y="69893"/>
                  </a:moveTo>
                  <a:lnTo>
                    <a:pt x="87105" y="77517"/>
                  </a:lnTo>
                  <a:cubicBezTo>
                    <a:pt x="87088" y="77681"/>
                    <a:pt x="87116" y="77843"/>
                    <a:pt x="87186" y="77992"/>
                  </a:cubicBezTo>
                  <a:lnTo>
                    <a:pt x="54942" y="97700"/>
                  </a:lnTo>
                  <a:cubicBezTo>
                    <a:pt x="54883" y="97604"/>
                    <a:pt x="54803" y="97519"/>
                    <a:pt x="54708" y="97452"/>
                  </a:cubicBezTo>
                  <a:cubicBezTo>
                    <a:pt x="54609" y="97379"/>
                    <a:pt x="54496" y="97331"/>
                    <a:pt x="54379" y="97305"/>
                  </a:cubicBezTo>
                  <a:lnTo>
                    <a:pt x="55700" y="70367"/>
                  </a:lnTo>
                  <a:lnTo>
                    <a:pt x="55705" y="70367"/>
                  </a:lnTo>
                  <a:cubicBezTo>
                    <a:pt x="55753" y="70367"/>
                    <a:pt x="55802" y="70364"/>
                    <a:pt x="55850" y="70355"/>
                  </a:cubicBezTo>
                  <a:cubicBezTo>
                    <a:pt x="56084" y="70317"/>
                    <a:pt x="56287" y="70190"/>
                    <a:pt x="56427" y="69997"/>
                  </a:cubicBezTo>
                  <a:cubicBezTo>
                    <a:pt x="56450" y="69964"/>
                    <a:pt x="56468" y="69927"/>
                    <a:pt x="56487" y="69893"/>
                  </a:cubicBezTo>
                  <a:close/>
                  <a:moveTo>
                    <a:pt x="31811" y="62331"/>
                  </a:moveTo>
                  <a:cubicBezTo>
                    <a:pt x="31814" y="62333"/>
                    <a:pt x="31817" y="62338"/>
                    <a:pt x="31821" y="62340"/>
                  </a:cubicBezTo>
                  <a:cubicBezTo>
                    <a:pt x="31978" y="62452"/>
                    <a:pt x="32156" y="62506"/>
                    <a:pt x="32336" y="62506"/>
                  </a:cubicBezTo>
                  <a:cubicBezTo>
                    <a:pt x="32439" y="62506"/>
                    <a:pt x="32539" y="62482"/>
                    <a:pt x="32636" y="62447"/>
                  </a:cubicBezTo>
                  <a:lnTo>
                    <a:pt x="53611" y="97508"/>
                  </a:lnTo>
                  <a:cubicBezTo>
                    <a:pt x="53561" y="97551"/>
                    <a:pt x="53513" y="97602"/>
                    <a:pt x="53473" y="97657"/>
                  </a:cubicBezTo>
                  <a:cubicBezTo>
                    <a:pt x="53449" y="97691"/>
                    <a:pt x="53432" y="97726"/>
                    <a:pt x="53414" y="97761"/>
                  </a:cubicBezTo>
                  <a:lnTo>
                    <a:pt x="15678" y="79186"/>
                  </a:lnTo>
                  <a:cubicBezTo>
                    <a:pt x="15816" y="78926"/>
                    <a:pt x="15811" y="78622"/>
                    <a:pt x="15682" y="78371"/>
                  </a:cubicBezTo>
                  <a:lnTo>
                    <a:pt x="31811" y="62331"/>
                  </a:lnTo>
                  <a:close/>
                  <a:moveTo>
                    <a:pt x="1615" y="71499"/>
                  </a:moveTo>
                  <a:lnTo>
                    <a:pt x="14037" y="78573"/>
                  </a:lnTo>
                  <a:cubicBezTo>
                    <a:pt x="13958" y="78911"/>
                    <a:pt x="14084" y="79279"/>
                    <a:pt x="14383" y="79494"/>
                  </a:cubicBezTo>
                  <a:cubicBezTo>
                    <a:pt x="14539" y="79606"/>
                    <a:pt x="14719" y="79660"/>
                    <a:pt x="14898" y="79660"/>
                  </a:cubicBezTo>
                  <a:cubicBezTo>
                    <a:pt x="15136" y="79660"/>
                    <a:pt x="15368" y="79558"/>
                    <a:pt x="15538" y="79377"/>
                  </a:cubicBezTo>
                  <a:lnTo>
                    <a:pt x="53328" y="97978"/>
                  </a:lnTo>
                  <a:cubicBezTo>
                    <a:pt x="53297" y="98118"/>
                    <a:pt x="53305" y="98265"/>
                    <a:pt x="53342" y="98402"/>
                  </a:cubicBezTo>
                  <a:lnTo>
                    <a:pt x="44172" y="100939"/>
                  </a:lnTo>
                  <a:cubicBezTo>
                    <a:pt x="44109" y="100823"/>
                    <a:pt x="44023" y="100722"/>
                    <a:pt x="43914" y="100644"/>
                  </a:cubicBezTo>
                  <a:cubicBezTo>
                    <a:pt x="43762" y="100534"/>
                    <a:pt x="43583" y="100477"/>
                    <a:pt x="43400" y="100477"/>
                  </a:cubicBezTo>
                  <a:cubicBezTo>
                    <a:pt x="43351" y="100477"/>
                    <a:pt x="43302" y="100481"/>
                    <a:pt x="43253" y="100489"/>
                  </a:cubicBezTo>
                  <a:cubicBezTo>
                    <a:pt x="43020" y="100528"/>
                    <a:pt x="42817" y="100655"/>
                    <a:pt x="42677" y="100848"/>
                  </a:cubicBezTo>
                  <a:cubicBezTo>
                    <a:pt x="42516" y="101072"/>
                    <a:pt x="42479" y="101346"/>
                    <a:pt x="42546" y="101594"/>
                  </a:cubicBezTo>
                  <a:lnTo>
                    <a:pt x="31935" y="108097"/>
                  </a:lnTo>
                  <a:cubicBezTo>
                    <a:pt x="31872" y="107978"/>
                    <a:pt x="31783" y="107872"/>
                    <a:pt x="31671" y="107790"/>
                  </a:cubicBezTo>
                  <a:cubicBezTo>
                    <a:pt x="31516" y="107679"/>
                    <a:pt x="31337" y="107626"/>
                    <a:pt x="31160" y="107626"/>
                  </a:cubicBezTo>
                  <a:cubicBezTo>
                    <a:pt x="30986" y="107626"/>
                    <a:pt x="30812" y="107678"/>
                    <a:pt x="30664" y="107776"/>
                  </a:cubicBezTo>
                  <a:lnTo>
                    <a:pt x="1598" y="71519"/>
                  </a:lnTo>
                  <a:cubicBezTo>
                    <a:pt x="1603" y="71511"/>
                    <a:pt x="1609" y="71506"/>
                    <a:pt x="1615" y="71499"/>
                  </a:cubicBezTo>
                  <a:close/>
                  <a:moveTo>
                    <a:pt x="87314" y="78191"/>
                  </a:moveTo>
                  <a:cubicBezTo>
                    <a:pt x="87360" y="78243"/>
                    <a:pt x="87409" y="78293"/>
                    <a:pt x="87467" y="78334"/>
                  </a:cubicBezTo>
                  <a:cubicBezTo>
                    <a:pt x="87623" y="78447"/>
                    <a:pt x="87803" y="78500"/>
                    <a:pt x="87981" y="78500"/>
                  </a:cubicBezTo>
                  <a:cubicBezTo>
                    <a:pt x="88023" y="78500"/>
                    <a:pt x="88063" y="78493"/>
                    <a:pt x="88103" y="78485"/>
                  </a:cubicBezTo>
                  <a:lnTo>
                    <a:pt x="95457" y="108915"/>
                  </a:lnTo>
                  <a:cubicBezTo>
                    <a:pt x="95228" y="108955"/>
                    <a:pt x="95026" y="109080"/>
                    <a:pt x="94890" y="109271"/>
                  </a:cubicBezTo>
                  <a:cubicBezTo>
                    <a:pt x="94886" y="109276"/>
                    <a:pt x="94884" y="109281"/>
                    <a:pt x="94880" y="109287"/>
                  </a:cubicBezTo>
                  <a:lnTo>
                    <a:pt x="55049" y="98390"/>
                  </a:lnTo>
                  <a:cubicBezTo>
                    <a:pt x="55079" y="98272"/>
                    <a:pt x="55087" y="98149"/>
                    <a:pt x="55066" y="98026"/>
                  </a:cubicBezTo>
                  <a:cubicBezTo>
                    <a:pt x="55060" y="97989"/>
                    <a:pt x="55048" y="97954"/>
                    <a:pt x="55038" y="97917"/>
                  </a:cubicBezTo>
                  <a:lnTo>
                    <a:pt x="87314" y="78191"/>
                  </a:lnTo>
                  <a:close/>
                  <a:moveTo>
                    <a:pt x="42637" y="101815"/>
                  </a:moveTo>
                  <a:cubicBezTo>
                    <a:pt x="42697" y="101917"/>
                    <a:pt x="42779" y="102009"/>
                    <a:pt x="42882" y="102083"/>
                  </a:cubicBezTo>
                  <a:cubicBezTo>
                    <a:pt x="43034" y="102192"/>
                    <a:pt x="43212" y="102249"/>
                    <a:pt x="43395" y="102249"/>
                  </a:cubicBezTo>
                  <a:cubicBezTo>
                    <a:pt x="43443" y="102249"/>
                    <a:pt x="43493" y="102245"/>
                    <a:pt x="43541" y="102237"/>
                  </a:cubicBezTo>
                  <a:cubicBezTo>
                    <a:pt x="43588" y="102229"/>
                    <a:pt x="43633" y="102216"/>
                    <a:pt x="43679" y="102201"/>
                  </a:cubicBezTo>
                  <a:lnTo>
                    <a:pt x="55444" y="118817"/>
                  </a:lnTo>
                  <a:cubicBezTo>
                    <a:pt x="55361" y="118874"/>
                    <a:pt x="55285" y="118944"/>
                    <a:pt x="55225" y="119027"/>
                  </a:cubicBezTo>
                  <a:cubicBezTo>
                    <a:pt x="55134" y="119155"/>
                    <a:pt x="55081" y="119302"/>
                    <a:pt x="55066" y="119454"/>
                  </a:cubicBezTo>
                  <a:lnTo>
                    <a:pt x="38399" y="118443"/>
                  </a:lnTo>
                  <a:lnTo>
                    <a:pt x="31738" y="109173"/>
                  </a:lnTo>
                  <a:cubicBezTo>
                    <a:pt x="31789" y="109128"/>
                    <a:pt x="31835" y="109080"/>
                    <a:pt x="31876" y="109025"/>
                  </a:cubicBezTo>
                  <a:cubicBezTo>
                    <a:pt x="32014" y="108832"/>
                    <a:pt x="32069" y="108598"/>
                    <a:pt x="32030" y="108364"/>
                  </a:cubicBezTo>
                  <a:cubicBezTo>
                    <a:pt x="32027" y="108350"/>
                    <a:pt x="32021" y="108336"/>
                    <a:pt x="32017" y="108321"/>
                  </a:cubicBezTo>
                  <a:lnTo>
                    <a:pt x="42637" y="101815"/>
                  </a:lnTo>
                  <a:close/>
                  <a:moveTo>
                    <a:pt x="54958" y="98612"/>
                  </a:moveTo>
                  <a:lnTo>
                    <a:pt x="94775" y="109505"/>
                  </a:lnTo>
                  <a:cubicBezTo>
                    <a:pt x="94674" y="109802"/>
                    <a:pt x="94737" y="110137"/>
                    <a:pt x="94949" y="110374"/>
                  </a:cubicBezTo>
                  <a:lnTo>
                    <a:pt x="79975" y="127087"/>
                  </a:lnTo>
                  <a:cubicBezTo>
                    <a:pt x="79970" y="127084"/>
                    <a:pt x="79968" y="127081"/>
                    <a:pt x="79965" y="127079"/>
                  </a:cubicBezTo>
                  <a:cubicBezTo>
                    <a:pt x="79813" y="126970"/>
                    <a:pt x="79634" y="126913"/>
                    <a:pt x="79451" y="126913"/>
                  </a:cubicBezTo>
                  <a:cubicBezTo>
                    <a:pt x="79403" y="126913"/>
                    <a:pt x="79354" y="126917"/>
                    <a:pt x="79305" y="126925"/>
                  </a:cubicBezTo>
                  <a:cubicBezTo>
                    <a:pt x="79089" y="126960"/>
                    <a:pt x="78902" y="127074"/>
                    <a:pt x="78766" y="127242"/>
                  </a:cubicBezTo>
                  <a:lnTo>
                    <a:pt x="44129" y="101861"/>
                  </a:lnTo>
                  <a:cubicBezTo>
                    <a:pt x="44257" y="101672"/>
                    <a:pt x="44310" y="101447"/>
                    <a:pt x="44272" y="101221"/>
                  </a:cubicBezTo>
                  <a:cubicBezTo>
                    <a:pt x="44268" y="101201"/>
                    <a:pt x="44262" y="101182"/>
                    <a:pt x="44256" y="101162"/>
                  </a:cubicBezTo>
                  <a:lnTo>
                    <a:pt x="53432" y="98624"/>
                  </a:lnTo>
                  <a:cubicBezTo>
                    <a:pt x="53492" y="98727"/>
                    <a:pt x="53573" y="98820"/>
                    <a:pt x="53678" y="98895"/>
                  </a:cubicBezTo>
                  <a:cubicBezTo>
                    <a:pt x="53834" y="99007"/>
                    <a:pt x="54013" y="99061"/>
                    <a:pt x="54193" y="99061"/>
                  </a:cubicBezTo>
                  <a:cubicBezTo>
                    <a:pt x="54468" y="99061"/>
                    <a:pt x="54740" y="98932"/>
                    <a:pt x="54914" y="98692"/>
                  </a:cubicBezTo>
                  <a:cubicBezTo>
                    <a:pt x="54931" y="98666"/>
                    <a:pt x="54943" y="98639"/>
                    <a:pt x="54958" y="98612"/>
                  </a:cubicBezTo>
                  <a:close/>
                  <a:moveTo>
                    <a:pt x="58749" y="0"/>
                  </a:moveTo>
                  <a:cubicBezTo>
                    <a:pt x="58700" y="0"/>
                    <a:pt x="58651" y="4"/>
                    <a:pt x="58601" y="13"/>
                  </a:cubicBezTo>
                  <a:cubicBezTo>
                    <a:pt x="58368" y="51"/>
                    <a:pt x="58165" y="178"/>
                    <a:pt x="58026" y="371"/>
                  </a:cubicBezTo>
                  <a:cubicBezTo>
                    <a:pt x="57906" y="537"/>
                    <a:pt x="57857" y="730"/>
                    <a:pt x="57863" y="922"/>
                  </a:cubicBezTo>
                  <a:lnTo>
                    <a:pt x="34925" y="10097"/>
                  </a:lnTo>
                  <a:cubicBezTo>
                    <a:pt x="34868" y="9931"/>
                    <a:pt x="34761" y="9780"/>
                    <a:pt x="34608" y="9669"/>
                  </a:cubicBezTo>
                  <a:cubicBezTo>
                    <a:pt x="34451" y="9557"/>
                    <a:pt x="34271" y="9503"/>
                    <a:pt x="34092" y="9503"/>
                  </a:cubicBezTo>
                  <a:cubicBezTo>
                    <a:pt x="33816" y="9503"/>
                    <a:pt x="33545" y="9631"/>
                    <a:pt x="33372" y="9872"/>
                  </a:cubicBezTo>
                  <a:cubicBezTo>
                    <a:pt x="33234" y="10064"/>
                    <a:pt x="33180" y="10299"/>
                    <a:pt x="33218" y="10533"/>
                  </a:cubicBezTo>
                  <a:cubicBezTo>
                    <a:pt x="33257" y="10766"/>
                    <a:pt x="33384" y="10969"/>
                    <a:pt x="33577" y="11108"/>
                  </a:cubicBezTo>
                  <a:cubicBezTo>
                    <a:pt x="33733" y="11221"/>
                    <a:pt x="33912" y="11274"/>
                    <a:pt x="34091" y="11274"/>
                  </a:cubicBezTo>
                  <a:cubicBezTo>
                    <a:pt x="34316" y="11274"/>
                    <a:pt x="34535" y="11185"/>
                    <a:pt x="34704" y="11023"/>
                  </a:cubicBezTo>
                  <a:lnTo>
                    <a:pt x="59844" y="45919"/>
                  </a:lnTo>
                  <a:lnTo>
                    <a:pt x="59844" y="45919"/>
                  </a:lnTo>
                  <a:lnTo>
                    <a:pt x="29110" y="21654"/>
                  </a:lnTo>
                  <a:cubicBezTo>
                    <a:pt x="29111" y="21652"/>
                    <a:pt x="29113" y="21651"/>
                    <a:pt x="29117" y="21648"/>
                  </a:cubicBezTo>
                  <a:cubicBezTo>
                    <a:pt x="29401" y="21251"/>
                    <a:pt x="29309" y="20697"/>
                    <a:pt x="28913" y="20413"/>
                  </a:cubicBezTo>
                  <a:cubicBezTo>
                    <a:pt x="28757" y="20301"/>
                    <a:pt x="28577" y="20247"/>
                    <a:pt x="28399" y="20247"/>
                  </a:cubicBezTo>
                  <a:cubicBezTo>
                    <a:pt x="28122" y="20247"/>
                    <a:pt x="27850" y="20375"/>
                    <a:pt x="27678" y="20616"/>
                  </a:cubicBezTo>
                  <a:cubicBezTo>
                    <a:pt x="27393" y="21013"/>
                    <a:pt x="27485" y="21567"/>
                    <a:pt x="27881" y="21851"/>
                  </a:cubicBezTo>
                  <a:cubicBezTo>
                    <a:pt x="28037" y="21963"/>
                    <a:pt x="28217" y="22017"/>
                    <a:pt x="28396" y="22017"/>
                  </a:cubicBezTo>
                  <a:cubicBezTo>
                    <a:pt x="28561" y="22017"/>
                    <a:pt x="28722" y="21967"/>
                    <a:pt x="28864" y="21877"/>
                  </a:cubicBezTo>
                  <a:lnTo>
                    <a:pt x="57922" y="58717"/>
                  </a:lnTo>
                  <a:cubicBezTo>
                    <a:pt x="57920" y="58718"/>
                    <a:pt x="57919" y="58719"/>
                    <a:pt x="57916" y="58723"/>
                  </a:cubicBezTo>
                  <a:lnTo>
                    <a:pt x="16459" y="26054"/>
                  </a:lnTo>
                  <a:cubicBezTo>
                    <a:pt x="16652" y="25671"/>
                    <a:pt x="16546" y="25194"/>
                    <a:pt x="16188" y="24937"/>
                  </a:cubicBezTo>
                  <a:cubicBezTo>
                    <a:pt x="16032" y="24825"/>
                    <a:pt x="15851" y="24771"/>
                    <a:pt x="15672" y="24771"/>
                  </a:cubicBezTo>
                  <a:cubicBezTo>
                    <a:pt x="15397" y="24771"/>
                    <a:pt x="15125" y="24899"/>
                    <a:pt x="14952" y="25140"/>
                  </a:cubicBezTo>
                  <a:cubicBezTo>
                    <a:pt x="14668" y="25537"/>
                    <a:pt x="14760" y="26091"/>
                    <a:pt x="15155" y="26375"/>
                  </a:cubicBezTo>
                  <a:cubicBezTo>
                    <a:pt x="15308" y="26486"/>
                    <a:pt x="15486" y="26541"/>
                    <a:pt x="15671" y="26541"/>
                  </a:cubicBezTo>
                  <a:cubicBezTo>
                    <a:pt x="15719" y="26541"/>
                    <a:pt x="15768" y="26537"/>
                    <a:pt x="15816" y="26529"/>
                  </a:cubicBezTo>
                  <a:cubicBezTo>
                    <a:pt x="15834" y="26526"/>
                    <a:pt x="15850" y="26520"/>
                    <a:pt x="15866" y="26516"/>
                  </a:cubicBezTo>
                  <a:lnTo>
                    <a:pt x="31824" y="60903"/>
                  </a:lnTo>
                  <a:cubicBezTo>
                    <a:pt x="31748" y="60958"/>
                    <a:pt x="31675" y="61023"/>
                    <a:pt x="31618" y="61103"/>
                  </a:cubicBezTo>
                  <a:cubicBezTo>
                    <a:pt x="31568" y="61173"/>
                    <a:pt x="31534" y="61248"/>
                    <a:pt x="31507" y="61324"/>
                  </a:cubicBezTo>
                  <a:lnTo>
                    <a:pt x="6390" y="54326"/>
                  </a:lnTo>
                  <a:cubicBezTo>
                    <a:pt x="6367" y="54081"/>
                    <a:pt x="6245" y="53846"/>
                    <a:pt x="6030" y="53692"/>
                  </a:cubicBezTo>
                  <a:cubicBezTo>
                    <a:pt x="5874" y="53581"/>
                    <a:pt x="5694" y="53527"/>
                    <a:pt x="5515" y="53527"/>
                  </a:cubicBezTo>
                  <a:cubicBezTo>
                    <a:pt x="5239" y="53527"/>
                    <a:pt x="4967" y="53655"/>
                    <a:pt x="4794" y="53896"/>
                  </a:cubicBezTo>
                  <a:cubicBezTo>
                    <a:pt x="4510" y="54293"/>
                    <a:pt x="4602" y="54846"/>
                    <a:pt x="4998" y="55131"/>
                  </a:cubicBezTo>
                  <a:cubicBezTo>
                    <a:pt x="5154" y="55243"/>
                    <a:pt x="5334" y="55297"/>
                    <a:pt x="5512" y="55297"/>
                  </a:cubicBezTo>
                  <a:cubicBezTo>
                    <a:pt x="5630" y="55297"/>
                    <a:pt x="5746" y="55269"/>
                    <a:pt x="5854" y="55223"/>
                  </a:cubicBezTo>
                  <a:lnTo>
                    <a:pt x="14454" y="78011"/>
                  </a:lnTo>
                  <a:cubicBezTo>
                    <a:pt x="14348" y="78072"/>
                    <a:pt x="14255" y="78154"/>
                    <a:pt x="14180" y="78258"/>
                  </a:cubicBezTo>
                  <a:cubicBezTo>
                    <a:pt x="14159" y="78289"/>
                    <a:pt x="14143" y="78321"/>
                    <a:pt x="14124" y="78354"/>
                  </a:cubicBezTo>
                  <a:lnTo>
                    <a:pt x="1732" y="71295"/>
                  </a:lnTo>
                  <a:cubicBezTo>
                    <a:pt x="1882" y="70925"/>
                    <a:pt x="1769" y="70488"/>
                    <a:pt x="1431" y="70244"/>
                  </a:cubicBezTo>
                  <a:cubicBezTo>
                    <a:pt x="1279" y="70136"/>
                    <a:pt x="1101" y="70079"/>
                    <a:pt x="918" y="70079"/>
                  </a:cubicBezTo>
                  <a:cubicBezTo>
                    <a:pt x="869" y="70079"/>
                    <a:pt x="819" y="70083"/>
                    <a:pt x="770" y="70091"/>
                  </a:cubicBezTo>
                  <a:cubicBezTo>
                    <a:pt x="535" y="70130"/>
                    <a:pt x="333" y="70257"/>
                    <a:pt x="193" y="70449"/>
                  </a:cubicBezTo>
                  <a:cubicBezTo>
                    <a:pt x="56" y="70642"/>
                    <a:pt x="1" y="70875"/>
                    <a:pt x="40" y="71109"/>
                  </a:cubicBezTo>
                  <a:cubicBezTo>
                    <a:pt x="79" y="71343"/>
                    <a:pt x="206" y="71547"/>
                    <a:pt x="399" y="71685"/>
                  </a:cubicBezTo>
                  <a:cubicBezTo>
                    <a:pt x="555" y="71797"/>
                    <a:pt x="734" y="71851"/>
                    <a:pt x="913" y="71851"/>
                  </a:cubicBezTo>
                  <a:cubicBezTo>
                    <a:pt x="1096" y="71851"/>
                    <a:pt x="1276" y="71789"/>
                    <a:pt x="1426" y="71680"/>
                  </a:cubicBezTo>
                  <a:lnTo>
                    <a:pt x="30491" y="107933"/>
                  </a:lnTo>
                  <a:cubicBezTo>
                    <a:pt x="30474" y="107952"/>
                    <a:pt x="30454" y="107971"/>
                    <a:pt x="30437" y="107994"/>
                  </a:cubicBezTo>
                  <a:cubicBezTo>
                    <a:pt x="30426" y="108010"/>
                    <a:pt x="30418" y="108029"/>
                    <a:pt x="30408" y="108045"/>
                  </a:cubicBezTo>
                  <a:lnTo>
                    <a:pt x="5131" y="93125"/>
                  </a:lnTo>
                  <a:cubicBezTo>
                    <a:pt x="5273" y="92758"/>
                    <a:pt x="5159" y="92325"/>
                    <a:pt x="4826" y="92087"/>
                  </a:cubicBezTo>
                  <a:cubicBezTo>
                    <a:pt x="4669" y="91975"/>
                    <a:pt x="4489" y="91921"/>
                    <a:pt x="4311" y="91921"/>
                  </a:cubicBezTo>
                  <a:cubicBezTo>
                    <a:pt x="4035" y="91921"/>
                    <a:pt x="3763" y="92050"/>
                    <a:pt x="3589" y="92291"/>
                  </a:cubicBezTo>
                  <a:cubicBezTo>
                    <a:pt x="3305" y="92688"/>
                    <a:pt x="3397" y="93241"/>
                    <a:pt x="3792" y="93527"/>
                  </a:cubicBezTo>
                  <a:cubicBezTo>
                    <a:pt x="3950" y="93639"/>
                    <a:pt x="4128" y="93692"/>
                    <a:pt x="4308" y="93692"/>
                  </a:cubicBezTo>
                  <a:cubicBezTo>
                    <a:pt x="4578" y="93692"/>
                    <a:pt x="4846" y="93566"/>
                    <a:pt x="5020" y="93332"/>
                  </a:cubicBezTo>
                  <a:lnTo>
                    <a:pt x="30310" y="108260"/>
                  </a:lnTo>
                  <a:cubicBezTo>
                    <a:pt x="30273" y="108387"/>
                    <a:pt x="30261" y="108519"/>
                    <a:pt x="30283" y="108652"/>
                  </a:cubicBezTo>
                  <a:cubicBezTo>
                    <a:pt x="30322" y="108886"/>
                    <a:pt x="30449" y="109090"/>
                    <a:pt x="30642" y="109228"/>
                  </a:cubicBezTo>
                  <a:cubicBezTo>
                    <a:pt x="30795" y="109337"/>
                    <a:pt x="30972" y="109394"/>
                    <a:pt x="31155" y="109394"/>
                  </a:cubicBezTo>
                  <a:cubicBezTo>
                    <a:pt x="31203" y="109394"/>
                    <a:pt x="31252" y="109389"/>
                    <a:pt x="31301" y="109382"/>
                  </a:cubicBezTo>
                  <a:cubicBezTo>
                    <a:pt x="31386" y="109367"/>
                    <a:pt x="31466" y="109337"/>
                    <a:pt x="31543" y="109302"/>
                  </a:cubicBezTo>
                  <a:lnTo>
                    <a:pt x="38242" y="118625"/>
                  </a:lnTo>
                  <a:lnTo>
                    <a:pt x="38274" y="118671"/>
                  </a:lnTo>
                  <a:lnTo>
                    <a:pt x="55072" y="119689"/>
                  </a:lnTo>
                  <a:cubicBezTo>
                    <a:pt x="55111" y="119923"/>
                    <a:pt x="55238" y="120126"/>
                    <a:pt x="55429" y="120263"/>
                  </a:cubicBezTo>
                  <a:cubicBezTo>
                    <a:pt x="55585" y="120375"/>
                    <a:pt x="55765" y="120428"/>
                    <a:pt x="55944" y="120428"/>
                  </a:cubicBezTo>
                  <a:cubicBezTo>
                    <a:pt x="56219" y="120428"/>
                    <a:pt x="56492" y="120300"/>
                    <a:pt x="56664" y="120059"/>
                  </a:cubicBezTo>
                  <a:cubicBezTo>
                    <a:pt x="56949" y="119663"/>
                    <a:pt x="56857" y="119109"/>
                    <a:pt x="56461" y="118824"/>
                  </a:cubicBezTo>
                  <a:cubicBezTo>
                    <a:pt x="56309" y="118716"/>
                    <a:pt x="56131" y="118659"/>
                    <a:pt x="55949" y="118659"/>
                  </a:cubicBezTo>
                  <a:cubicBezTo>
                    <a:pt x="55900" y="118659"/>
                    <a:pt x="55850" y="118663"/>
                    <a:pt x="55801" y="118671"/>
                  </a:cubicBezTo>
                  <a:cubicBezTo>
                    <a:pt x="55750" y="118679"/>
                    <a:pt x="55702" y="118694"/>
                    <a:pt x="55655" y="118710"/>
                  </a:cubicBezTo>
                  <a:lnTo>
                    <a:pt x="43893" y="102095"/>
                  </a:lnTo>
                  <a:cubicBezTo>
                    <a:pt x="43920" y="102077"/>
                    <a:pt x="43946" y="102056"/>
                    <a:pt x="43971" y="102035"/>
                  </a:cubicBezTo>
                  <a:lnTo>
                    <a:pt x="78639" y="127440"/>
                  </a:lnTo>
                  <a:cubicBezTo>
                    <a:pt x="78569" y="127597"/>
                    <a:pt x="78545" y="127770"/>
                    <a:pt x="78575" y="127942"/>
                  </a:cubicBezTo>
                  <a:cubicBezTo>
                    <a:pt x="78613" y="128175"/>
                    <a:pt x="78740" y="128380"/>
                    <a:pt x="78933" y="128518"/>
                  </a:cubicBezTo>
                  <a:cubicBezTo>
                    <a:pt x="79089" y="128630"/>
                    <a:pt x="79269" y="128683"/>
                    <a:pt x="79447" y="128683"/>
                  </a:cubicBezTo>
                  <a:cubicBezTo>
                    <a:pt x="79723" y="128683"/>
                    <a:pt x="79996" y="128555"/>
                    <a:pt x="80168" y="128314"/>
                  </a:cubicBezTo>
                  <a:cubicBezTo>
                    <a:pt x="80402" y="127987"/>
                    <a:pt x="80378" y="127555"/>
                    <a:pt x="80140" y="127252"/>
                  </a:cubicBezTo>
                  <a:lnTo>
                    <a:pt x="95125" y="110526"/>
                  </a:lnTo>
                  <a:cubicBezTo>
                    <a:pt x="95273" y="110624"/>
                    <a:pt x="95441" y="110672"/>
                    <a:pt x="95607" y="110672"/>
                  </a:cubicBezTo>
                  <a:cubicBezTo>
                    <a:pt x="95788" y="110672"/>
                    <a:pt x="95963" y="110612"/>
                    <a:pt x="96112" y="110507"/>
                  </a:cubicBezTo>
                  <a:lnTo>
                    <a:pt x="102491" y="121570"/>
                  </a:lnTo>
                  <a:cubicBezTo>
                    <a:pt x="102377" y="121631"/>
                    <a:pt x="102271" y="121716"/>
                    <a:pt x="102190" y="121830"/>
                  </a:cubicBezTo>
                  <a:cubicBezTo>
                    <a:pt x="101904" y="122228"/>
                    <a:pt x="101997" y="122780"/>
                    <a:pt x="102393" y="123065"/>
                  </a:cubicBezTo>
                  <a:cubicBezTo>
                    <a:pt x="102545" y="123175"/>
                    <a:pt x="102723" y="123231"/>
                    <a:pt x="102906" y="123231"/>
                  </a:cubicBezTo>
                  <a:cubicBezTo>
                    <a:pt x="102954" y="123231"/>
                    <a:pt x="103004" y="123228"/>
                    <a:pt x="103052" y="123219"/>
                  </a:cubicBezTo>
                  <a:cubicBezTo>
                    <a:pt x="103284" y="123181"/>
                    <a:pt x="103489" y="123053"/>
                    <a:pt x="103626" y="122861"/>
                  </a:cubicBezTo>
                  <a:cubicBezTo>
                    <a:pt x="103912" y="122464"/>
                    <a:pt x="103819" y="121910"/>
                    <a:pt x="103423" y="121625"/>
                  </a:cubicBezTo>
                  <a:cubicBezTo>
                    <a:pt x="103268" y="121514"/>
                    <a:pt x="103091" y="121463"/>
                    <a:pt x="102915" y="121463"/>
                  </a:cubicBezTo>
                  <a:cubicBezTo>
                    <a:pt x="102846" y="121463"/>
                    <a:pt x="102778" y="121470"/>
                    <a:pt x="102712" y="121485"/>
                  </a:cubicBezTo>
                  <a:lnTo>
                    <a:pt x="96287" y="110342"/>
                  </a:lnTo>
                  <a:cubicBezTo>
                    <a:pt x="96298" y="110329"/>
                    <a:pt x="96313" y="110318"/>
                    <a:pt x="96325" y="110302"/>
                  </a:cubicBezTo>
                  <a:cubicBezTo>
                    <a:pt x="96610" y="109904"/>
                    <a:pt x="96518" y="109351"/>
                    <a:pt x="96121" y="109066"/>
                  </a:cubicBezTo>
                  <a:cubicBezTo>
                    <a:pt x="95993" y="108973"/>
                    <a:pt x="95844" y="108923"/>
                    <a:pt x="95692" y="108908"/>
                  </a:cubicBezTo>
                  <a:lnTo>
                    <a:pt x="88325" y="78424"/>
                  </a:lnTo>
                  <a:cubicBezTo>
                    <a:pt x="88400" y="78392"/>
                    <a:pt x="88472" y="78351"/>
                    <a:pt x="88538" y="78298"/>
                  </a:cubicBezTo>
                  <a:lnTo>
                    <a:pt x="112640" y="101661"/>
                  </a:lnTo>
                  <a:cubicBezTo>
                    <a:pt x="112415" y="102050"/>
                    <a:pt x="112513" y="102555"/>
                    <a:pt x="112886" y="102822"/>
                  </a:cubicBezTo>
                  <a:cubicBezTo>
                    <a:pt x="113043" y="102935"/>
                    <a:pt x="113222" y="102988"/>
                    <a:pt x="113401" y="102988"/>
                  </a:cubicBezTo>
                  <a:cubicBezTo>
                    <a:pt x="113421" y="102988"/>
                    <a:pt x="113442" y="102983"/>
                    <a:pt x="113461" y="102982"/>
                  </a:cubicBezTo>
                  <a:lnTo>
                    <a:pt x="118567" y="120230"/>
                  </a:lnTo>
                  <a:cubicBezTo>
                    <a:pt x="118456" y="120292"/>
                    <a:pt x="118356" y="120375"/>
                    <a:pt x="118277" y="120485"/>
                  </a:cubicBezTo>
                  <a:cubicBezTo>
                    <a:pt x="117993" y="120882"/>
                    <a:pt x="118085" y="121436"/>
                    <a:pt x="118480" y="121721"/>
                  </a:cubicBezTo>
                  <a:cubicBezTo>
                    <a:pt x="118632" y="121830"/>
                    <a:pt x="118811" y="121886"/>
                    <a:pt x="118994" y="121886"/>
                  </a:cubicBezTo>
                  <a:cubicBezTo>
                    <a:pt x="119042" y="121886"/>
                    <a:pt x="119091" y="121882"/>
                    <a:pt x="119139" y="121875"/>
                  </a:cubicBezTo>
                  <a:cubicBezTo>
                    <a:pt x="119372" y="121835"/>
                    <a:pt x="119577" y="121709"/>
                    <a:pt x="119715" y="121516"/>
                  </a:cubicBezTo>
                  <a:cubicBezTo>
                    <a:pt x="119999" y="121118"/>
                    <a:pt x="119907" y="120565"/>
                    <a:pt x="119511" y="120281"/>
                  </a:cubicBezTo>
                  <a:cubicBezTo>
                    <a:pt x="119357" y="120170"/>
                    <a:pt x="119179" y="120118"/>
                    <a:pt x="119002" y="120118"/>
                  </a:cubicBezTo>
                  <a:cubicBezTo>
                    <a:pt x="118929" y="120118"/>
                    <a:pt x="118856" y="120127"/>
                    <a:pt x="118785" y="120144"/>
                  </a:cubicBezTo>
                  <a:lnTo>
                    <a:pt x="113690" y="102933"/>
                  </a:lnTo>
                  <a:cubicBezTo>
                    <a:pt x="113856" y="102876"/>
                    <a:pt x="114009" y="102773"/>
                    <a:pt x="114121" y="102619"/>
                  </a:cubicBezTo>
                  <a:cubicBezTo>
                    <a:pt x="114405" y="102222"/>
                    <a:pt x="114313" y="101668"/>
                    <a:pt x="113917" y="101384"/>
                  </a:cubicBezTo>
                  <a:cubicBezTo>
                    <a:pt x="113762" y="101272"/>
                    <a:pt x="113582" y="101219"/>
                    <a:pt x="113404" y="101219"/>
                  </a:cubicBezTo>
                  <a:cubicBezTo>
                    <a:pt x="113177" y="101219"/>
                    <a:pt x="112951" y="101307"/>
                    <a:pt x="112782" y="101473"/>
                  </a:cubicBezTo>
                  <a:lnTo>
                    <a:pt x="88698" y="78130"/>
                  </a:lnTo>
                  <a:cubicBezTo>
                    <a:pt x="88756" y="78050"/>
                    <a:pt x="88793" y="77963"/>
                    <a:pt x="88820" y="77873"/>
                  </a:cubicBezTo>
                  <a:lnTo>
                    <a:pt x="104040" y="80436"/>
                  </a:lnTo>
                  <a:cubicBezTo>
                    <a:pt x="104042" y="80710"/>
                    <a:pt x="104168" y="80979"/>
                    <a:pt x="104406" y="81151"/>
                  </a:cubicBezTo>
                  <a:cubicBezTo>
                    <a:pt x="104559" y="81260"/>
                    <a:pt x="104736" y="81316"/>
                    <a:pt x="104920" y="81316"/>
                  </a:cubicBezTo>
                  <a:cubicBezTo>
                    <a:pt x="104968" y="81316"/>
                    <a:pt x="105019" y="81312"/>
                    <a:pt x="105067" y="81303"/>
                  </a:cubicBezTo>
                  <a:cubicBezTo>
                    <a:pt x="105299" y="81265"/>
                    <a:pt x="105503" y="81138"/>
                    <a:pt x="105641" y="80945"/>
                  </a:cubicBezTo>
                  <a:cubicBezTo>
                    <a:pt x="105673" y="80901"/>
                    <a:pt x="105700" y="80853"/>
                    <a:pt x="105722" y="80805"/>
                  </a:cubicBezTo>
                  <a:lnTo>
                    <a:pt x="125340" y="86830"/>
                  </a:lnTo>
                  <a:cubicBezTo>
                    <a:pt x="125298" y="87143"/>
                    <a:pt x="125422" y="87472"/>
                    <a:pt x="125697" y="87670"/>
                  </a:cubicBezTo>
                  <a:cubicBezTo>
                    <a:pt x="125850" y="87779"/>
                    <a:pt x="126027" y="87835"/>
                    <a:pt x="126212" y="87835"/>
                  </a:cubicBezTo>
                  <a:cubicBezTo>
                    <a:pt x="126260" y="87835"/>
                    <a:pt x="126310" y="87831"/>
                    <a:pt x="126358" y="87823"/>
                  </a:cubicBezTo>
                  <a:cubicBezTo>
                    <a:pt x="126590" y="87784"/>
                    <a:pt x="126795" y="87657"/>
                    <a:pt x="126932" y="87464"/>
                  </a:cubicBezTo>
                  <a:cubicBezTo>
                    <a:pt x="127070" y="87272"/>
                    <a:pt x="127125" y="87039"/>
                    <a:pt x="127086" y="86804"/>
                  </a:cubicBezTo>
                  <a:cubicBezTo>
                    <a:pt x="127048" y="86571"/>
                    <a:pt x="126920" y="86367"/>
                    <a:pt x="126728" y="86229"/>
                  </a:cubicBezTo>
                  <a:cubicBezTo>
                    <a:pt x="126572" y="86117"/>
                    <a:pt x="126392" y="86063"/>
                    <a:pt x="126213" y="86063"/>
                  </a:cubicBezTo>
                  <a:cubicBezTo>
                    <a:pt x="125937" y="86063"/>
                    <a:pt x="125665" y="86191"/>
                    <a:pt x="125492" y="86432"/>
                  </a:cubicBezTo>
                  <a:cubicBezTo>
                    <a:pt x="125454" y="86486"/>
                    <a:pt x="125423" y="86543"/>
                    <a:pt x="125399" y="86602"/>
                  </a:cubicBezTo>
                  <a:lnTo>
                    <a:pt x="105791" y="80580"/>
                  </a:lnTo>
                  <a:cubicBezTo>
                    <a:pt x="105808" y="80484"/>
                    <a:pt x="105812" y="80386"/>
                    <a:pt x="105795" y="80285"/>
                  </a:cubicBezTo>
                  <a:cubicBezTo>
                    <a:pt x="105757" y="80052"/>
                    <a:pt x="105629" y="79848"/>
                    <a:pt x="105437" y="79710"/>
                  </a:cubicBezTo>
                  <a:cubicBezTo>
                    <a:pt x="105283" y="79599"/>
                    <a:pt x="105105" y="79547"/>
                    <a:pt x="104928" y="79547"/>
                  </a:cubicBezTo>
                  <a:cubicBezTo>
                    <a:pt x="104839" y="79547"/>
                    <a:pt x="104751" y="79560"/>
                    <a:pt x="104666" y="79586"/>
                  </a:cubicBezTo>
                  <a:lnTo>
                    <a:pt x="91291" y="59370"/>
                  </a:lnTo>
                  <a:cubicBezTo>
                    <a:pt x="91351" y="59320"/>
                    <a:pt x="91408" y="59265"/>
                    <a:pt x="91454" y="59199"/>
                  </a:cubicBezTo>
                  <a:cubicBezTo>
                    <a:pt x="91612" y="58980"/>
                    <a:pt x="91650" y="58716"/>
                    <a:pt x="91591" y="58473"/>
                  </a:cubicBezTo>
                  <a:lnTo>
                    <a:pt x="121723" y="42022"/>
                  </a:lnTo>
                  <a:cubicBezTo>
                    <a:pt x="121773" y="42082"/>
                    <a:pt x="121827" y="42140"/>
                    <a:pt x="121893" y="42188"/>
                  </a:cubicBezTo>
                  <a:cubicBezTo>
                    <a:pt x="122049" y="42300"/>
                    <a:pt x="122229" y="42354"/>
                    <a:pt x="122408" y="42354"/>
                  </a:cubicBezTo>
                  <a:cubicBezTo>
                    <a:pt x="122508" y="42354"/>
                    <a:pt x="122608" y="42331"/>
                    <a:pt x="122702" y="42298"/>
                  </a:cubicBezTo>
                  <a:lnTo>
                    <a:pt x="143453" y="68738"/>
                  </a:lnTo>
                  <a:cubicBezTo>
                    <a:pt x="143438" y="68755"/>
                    <a:pt x="143422" y="68770"/>
                    <a:pt x="143408" y="68787"/>
                  </a:cubicBezTo>
                  <a:cubicBezTo>
                    <a:pt x="143123" y="69184"/>
                    <a:pt x="143215" y="69738"/>
                    <a:pt x="143613" y="70023"/>
                  </a:cubicBezTo>
                  <a:cubicBezTo>
                    <a:pt x="143769" y="70135"/>
                    <a:pt x="143948" y="70188"/>
                    <a:pt x="144127" y="70188"/>
                  </a:cubicBezTo>
                  <a:cubicBezTo>
                    <a:pt x="144155" y="70188"/>
                    <a:pt x="144182" y="70181"/>
                    <a:pt x="144210" y="70179"/>
                  </a:cubicBezTo>
                  <a:lnTo>
                    <a:pt x="150276" y="95191"/>
                  </a:lnTo>
                  <a:cubicBezTo>
                    <a:pt x="150132" y="95254"/>
                    <a:pt x="150005" y="95352"/>
                    <a:pt x="149911" y="95484"/>
                  </a:cubicBezTo>
                  <a:cubicBezTo>
                    <a:pt x="149774" y="95676"/>
                    <a:pt x="149718" y="95910"/>
                    <a:pt x="149758" y="96144"/>
                  </a:cubicBezTo>
                  <a:cubicBezTo>
                    <a:pt x="149796" y="96377"/>
                    <a:pt x="149923" y="96581"/>
                    <a:pt x="150116" y="96719"/>
                  </a:cubicBezTo>
                  <a:cubicBezTo>
                    <a:pt x="150272" y="96832"/>
                    <a:pt x="150451" y="96885"/>
                    <a:pt x="150630" y="96885"/>
                  </a:cubicBezTo>
                  <a:cubicBezTo>
                    <a:pt x="150905" y="96885"/>
                    <a:pt x="151178" y="96757"/>
                    <a:pt x="151351" y="96516"/>
                  </a:cubicBezTo>
                  <a:cubicBezTo>
                    <a:pt x="151633" y="96119"/>
                    <a:pt x="151542" y="95564"/>
                    <a:pt x="151145" y="95281"/>
                  </a:cubicBezTo>
                  <a:cubicBezTo>
                    <a:pt x="150994" y="95171"/>
                    <a:pt x="150817" y="95116"/>
                    <a:pt x="150635" y="95116"/>
                  </a:cubicBezTo>
                  <a:cubicBezTo>
                    <a:pt x="150591" y="95116"/>
                    <a:pt x="150546" y="95119"/>
                    <a:pt x="150501" y="95126"/>
                  </a:cubicBezTo>
                  <a:lnTo>
                    <a:pt x="144439" y="70126"/>
                  </a:lnTo>
                  <a:cubicBezTo>
                    <a:pt x="144598" y="70068"/>
                    <a:pt x="144742" y="69967"/>
                    <a:pt x="144848" y="69819"/>
                  </a:cubicBezTo>
                  <a:cubicBezTo>
                    <a:pt x="145133" y="69422"/>
                    <a:pt x="145041" y="68869"/>
                    <a:pt x="144643" y="68584"/>
                  </a:cubicBezTo>
                  <a:cubicBezTo>
                    <a:pt x="144489" y="68473"/>
                    <a:pt x="144310" y="68419"/>
                    <a:pt x="144133" y="68419"/>
                  </a:cubicBezTo>
                  <a:cubicBezTo>
                    <a:pt x="143954" y="68419"/>
                    <a:pt x="143776" y="68474"/>
                    <a:pt x="143625" y="68579"/>
                  </a:cubicBezTo>
                  <a:lnTo>
                    <a:pt x="122923" y="42187"/>
                  </a:lnTo>
                  <a:cubicBezTo>
                    <a:pt x="123003" y="42130"/>
                    <a:pt x="123078" y="42066"/>
                    <a:pt x="123137" y="41982"/>
                  </a:cubicBezTo>
                  <a:cubicBezTo>
                    <a:pt x="123422" y="41585"/>
                    <a:pt x="123330" y="41031"/>
                    <a:pt x="122934" y="40747"/>
                  </a:cubicBezTo>
                  <a:cubicBezTo>
                    <a:pt x="122782" y="40638"/>
                    <a:pt x="122603" y="40581"/>
                    <a:pt x="122419" y="40581"/>
                  </a:cubicBezTo>
                  <a:cubicBezTo>
                    <a:pt x="122371" y="40581"/>
                    <a:pt x="122322" y="40585"/>
                    <a:pt x="122273" y="40593"/>
                  </a:cubicBezTo>
                  <a:cubicBezTo>
                    <a:pt x="122040" y="40632"/>
                    <a:pt x="121837" y="40759"/>
                    <a:pt x="121699" y="40952"/>
                  </a:cubicBezTo>
                  <a:cubicBezTo>
                    <a:pt x="121684" y="40972"/>
                    <a:pt x="121674" y="40993"/>
                    <a:pt x="121662" y="41015"/>
                  </a:cubicBezTo>
                  <a:lnTo>
                    <a:pt x="88927" y="19118"/>
                  </a:lnTo>
                  <a:cubicBezTo>
                    <a:pt x="89200" y="18723"/>
                    <a:pt x="89106" y="18178"/>
                    <a:pt x="88714" y="17898"/>
                  </a:cubicBezTo>
                  <a:cubicBezTo>
                    <a:pt x="88558" y="17786"/>
                    <a:pt x="88378" y="17733"/>
                    <a:pt x="88200" y="17733"/>
                  </a:cubicBezTo>
                  <a:cubicBezTo>
                    <a:pt x="87924" y="17733"/>
                    <a:pt x="87652" y="17861"/>
                    <a:pt x="87479" y="18101"/>
                  </a:cubicBezTo>
                  <a:cubicBezTo>
                    <a:pt x="87463" y="18124"/>
                    <a:pt x="87452" y="18149"/>
                    <a:pt x="87437" y="18172"/>
                  </a:cubicBezTo>
                  <a:lnTo>
                    <a:pt x="59626" y="948"/>
                  </a:lnTo>
                  <a:cubicBezTo>
                    <a:pt x="59646" y="651"/>
                    <a:pt x="59520" y="351"/>
                    <a:pt x="59262" y="166"/>
                  </a:cubicBezTo>
                  <a:cubicBezTo>
                    <a:pt x="59111" y="58"/>
                    <a:pt x="58932" y="0"/>
                    <a:pt x="58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9"/>
            <p:cNvSpPr/>
            <p:nvPr/>
          </p:nvSpPr>
          <p:spPr>
            <a:xfrm>
              <a:off x="1522650" y="3538750"/>
              <a:ext cx="2417375" cy="1058350"/>
            </a:xfrm>
            <a:custGeom>
              <a:rect b="b" l="l" r="r" t="t"/>
              <a:pathLst>
                <a:path extrusionOk="0" h="42334" w="96695">
                  <a:moveTo>
                    <a:pt x="1008" y="1"/>
                  </a:moveTo>
                  <a:cubicBezTo>
                    <a:pt x="960" y="1"/>
                    <a:pt x="911" y="5"/>
                    <a:pt x="862" y="13"/>
                  </a:cubicBezTo>
                  <a:cubicBezTo>
                    <a:pt x="628" y="51"/>
                    <a:pt x="424" y="179"/>
                    <a:pt x="285" y="371"/>
                  </a:cubicBezTo>
                  <a:cubicBezTo>
                    <a:pt x="1" y="768"/>
                    <a:pt x="93" y="1321"/>
                    <a:pt x="489" y="1607"/>
                  </a:cubicBezTo>
                  <a:cubicBezTo>
                    <a:pt x="641" y="1716"/>
                    <a:pt x="819" y="1772"/>
                    <a:pt x="1002" y="1772"/>
                  </a:cubicBezTo>
                  <a:cubicBezTo>
                    <a:pt x="1050" y="1772"/>
                    <a:pt x="1100" y="1768"/>
                    <a:pt x="1148" y="1760"/>
                  </a:cubicBezTo>
                  <a:cubicBezTo>
                    <a:pt x="1382" y="1721"/>
                    <a:pt x="1585" y="1594"/>
                    <a:pt x="1724" y="1401"/>
                  </a:cubicBezTo>
                  <a:cubicBezTo>
                    <a:pt x="1775" y="1331"/>
                    <a:pt x="1812" y="1251"/>
                    <a:pt x="1839" y="1170"/>
                  </a:cubicBezTo>
                  <a:lnTo>
                    <a:pt x="49478" y="20273"/>
                  </a:lnTo>
                  <a:cubicBezTo>
                    <a:pt x="49259" y="20661"/>
                    <a:pt x="49358" y="21161"/>
                    <a:pt x="49729" y="21426"/>
                  </a:cubicBezTo>
                  <a:cubicBezTo>
                    <a:pt x="49886" y="21538"/>
                    <a:pt x="50065" y="21592"/>
                    <a:pt x="50244" y="21592"/>
                  </a:cubicBezTo>
                  <a:cubicBezTo>
                    <a:pt x="50520" y="21592"/>
                    <a:pt x="50792" y="21463"/>
                    <a:pt x="50965" y="21223"/>
                  </a:cubicBezTo>
                  <a:cubicBezTo>
                    <a:pt x="50983" y="21196"/>
                    <a:pt x="50997" y="21168"/>
                    <a:pt x="51011" y="21141"/>
                  </a:cubicBezTo>
                  <a:lnTo>
                    <a:pt x="70453" y="38632"/>
                  </a:lnTo>
                  <a:cubicBezTo>
                    <a:pt x="70320" y="38824"/>
                    <a:pt x="70266" y="39053"/>
                    <a:pt x="70304" y="39285"/>
                  </a:cubicBezTo>
                  <a:cubicBezTo>
                    <a:pt x="70342" y="39518"/>
                    <a:pt x="70469" y="39722"/>
                    <a:pt x="70662" y="39860"/>
                  </a:cubicBezTo>
                  <a:cubicBezTo>
                    <a:pt x="70818" y="39972"/>
                    <a:pt x="70998" y="40026"/>
                    <a:pt x="71176" y="40026"/>
                  </a:cubicBezTo>
                  <a:cubicBezTo>
                    <a:pt x="71452" y="40026"/>
                    <a:pt x="71725" y="39897"/>
                    <a:pt x="71897" y="39657"/>
                  </a:cubicBezTo>
                  <a:cubicBezTo>
                    <a:pt x="71957" y="39572"/>
                    <a:pt x="71998" y="39480"/>
                    <a:pt x="72025" y="39385"/>
                  </a:cubicBezTo>
                  <a:lnTo>
                    <a:pt x="94903" y="41502"/>
                  </a:lnTo>
                  <a:cubicBezTo>
                    <a:pt x="94919" y="41758"/>
                    <a:pt x="95040" y="42007"/>
                    <a:pt x="95266" y="42168"/>
                  </a:cubicBezTo>
                  <a:cubicBezTo>
                    <a:pt x="95423" y="42280"/>
                    <a:pt x="95601" y="42334"/>
                    <a:pt x="95781" y="42334"/>
                  </a:cubicBezTo>
                  <a:cubicBezTo>
                    <a:pt x="96056" y="42334"/>
                    <a:pt x="96329" y="42206"/>
                    <a:pt x="96502" y="41965"/>
                  </a:cubicBezTo>
                  <a:cubicBezTo>
                    <a:pt x="96639" y="41772"/>
                    <a:pt x="96694" y="41539"/>
                    <a:pt x="96655" y="41305"/>
                  </a:cubicBezTo>
                  <a:cubicBezTo>
                    <a:pt x="96620" y="41070"/>
                    <a:pt x="96493" y="40865"/>
                    <a:pt x="96301" y="40727"/>
                  </a:cubicBezTo>
                  <a:cubicBezTo>
                    <a:pt x="96148" y="40618"/>
                    <a:pt x="95971" y="40561"/>
                    <a:pt x="95788" y="40561"/>
                  </a:cubicBezTo>
                  <a:cubicBezTo>
                    <a:pt x="95739" y="40561"/>
                    <a:pt x="95690" y="40565"/>
                    <a:pt x="95641" y="40573"/>
                  </a:cubicBezTo>
                  <a:cubicBezTo>
                    <a:pt x="95408" y="40613"/>
                    <a:pt x="95203" y="40739"/>
                    <a:pt x="95065" y="40932"/>
                  </a:cubicBezTo>
                  <a:cubicBezTo>
                    <a:pt x="94993" y="41035"/>
                    <a:pt x="94944" y="41149"/>
                    <a:pt x="94920" y="41266"/>
                  </a:cubicBezTo>
                  <a:lnTo>
                    <a:pt x="72064" y="39153"/>
                  </a:lnTo>
                  <a:cubicBezTo>
                    <a:pt x="72068" y="38873"/>
                    <a:pt x="71940" y="38595"/>
                    <a:pt x="71697" y="38420"/>
                  </a:cubicBezTo>
                  <a:cubicBezTo>
                    <a:pt x="71545" y="38311"/>
                    <a:pt x="71367" y="38254"/>
                    <a:pt x="71183" y="38254"/>
                  </a:cubicBezTo>
                  <a:cubicBezTo>
                    <a:pt x="71134" y="38254"/>
                    <a:pt x="71085" y="38258"/>
                    <a:pt x="71036" y="38266"/>
                  </a:cubicBezTo>
                  <a:cubicBezTo>
                    <a:pt x="70879" y="38292"/>
                    <a:pt x="70737" y="38361"/>
                    <a:pt x="70617" y="38461"/>
                  </a:cubicBezTo>
                  <a:lnTo>
                    <a:pt x="51109" y="20911"/>
                  </a:lnTo>
                  <a:cubicBezTo>
                    <a:pt x="51188" y="20572"/>
                    <a:pt x="51063" y="20203"/>
                    <a:pt x="50764" y="19988"/>
                  </a:cubicBezTo>
                  <a:cubicBezTo>
                    <a:pt x="50609" y="19877"/>
                    <a:pt x="50430" y="19824"/>
                    <a:pt x="50253" y="19824"/>
                  </a:cubicBezTo>
                  <a:cubicBezTo>
                    <a:pt x="50023" y="19824"/>
                    <a:pt x="49796" y="19913"/>
                    <a:pt x="49627" y="20080"/>
                  </a:cubicBezTo>
                  <a:lnTo>
                    <a:pt x="1890" y="937"/>
                  </a:lnTo>
                  <a:cubicBezTo>
                    <a:pt x="1894" y="873"/>
                    <a:pt x="1893" y="807"/>
                    <a:pt x="1881" y="741"/>
                  </a:cubicBezTo>
                  <a:cubicBezTo>
                    <a:pt x="1842" y="507"/>
                    <a:pt x="1715" y="304"/>
                    <a:pt x="1523" y="167"/>
                  </a:cubicBezTo>
                  <a:cubicBezTo>
                    <a:pt x="1371" y="58"/>
                    <a:pt x="1192" y="1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" name="Google Shape;67;p9"/>
          <p:cNvGrpSpPr/>
          <p:nvPr/>
        </p:nvGrpSpPr>
        <p:grpSpPr>
          <a:xfrm>
            <a:off x="0" y="0"/>
            <a:ext cx="9144001" cy="5143500"/>
            <a:chOff x="0" y="0"/>
            <a:chExt cx="9144001" cy="5143500"/>
          </a:xfrm>
        </p:grpSpPr>
        <p:pic>
          <p:nvPicPr>
            <p:cNvPr id="68" name="Google Shape;68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 rot="10800000">
              <a:off x="5738810" y="0"/>
              <a:ext cx="3405191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 rot="10800000">
              <a:off x="0" y="0"/>
              <a:ext cx="4727801" cy="2256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" name="Google Shape;70;p9"/>
          <p:cNvSpPr txBox="1"/>
          <p:nvPr>
            <p:ph type="title"/>
          </p:nvPr>
        </p:nvSpPr>
        <p:spPr>
          <a:xfrm>
            <a:off x="713225" y="1528900"/>
            <a:ext cx="4872900" cy="196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1" type="subTitle"/>
          </p:nvPr>
        </p:nvSpPr>
        <p:spPr>
          <a:xfrm>
            <a:off x="713225" y="3640050"/>
            <a:ext cx="4872900" cy="4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0"/>
          <p:cNvSpPr txBox="1"/>
          <p:nvPr>
            <p:ph type="title"/>
          </p:nvPr>
        </p:nvSpPr>
        <p:spPr>
          <a:xfrm>
            <a:off x="720000" y="4014450"/>
            <a:ext cx="5713200" cy="5727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75" name="Google Shape;75;p10"/>
          <p:cNvGrpSpPr/>
          <p:nvPr/>
        </p:nvGrpSpPr>
        <p:grpSpPr>
          <a:xfrm>
            <a:off x="0" y="4"/>
            <a:ext cx="9144004" cy="5143496"/>
            <a:chOff x="0" y="4"/>
            <a:chExt cx="9144004" cy="5143496"/>
          </a:xfrm>
        </p:grpSpPr>
        <p:pic>
          <p:nvPicPr>
            <p:cNvPr id="76" name="Google Shape;76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5400000">
              <a:off x="-564975" y="1487975"/>
              <a:ext cx="4220500" cy="3090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5400000">
              <a:off x="6335799" y="-429125"/>
              <a:ext cx="2379077" cy="323733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8" name="Google Shape;78;p10"/>
          <p:cNvGrpSpPr/>
          <p:nvPr/>
        </p:nvGrpSpPr>
        <p:grpSpPr>
          <a:xfrm>
            <a:off x="-896231" y="-2525369"/>
            <a:ext cx="11703669" cy="10221582"/>
            <a:chOff x="-896231" y="-2525369"/>
            <a:chExt cx="11703669" cy="10221582"/>
          </a:xfrm>
        </p:grpSpPr>
        <p:grpSp>
          <p:nvGrpSpPr>
            <p:cNvPr id="79" name="Google Shape;79;p10"/>
            <p:cNvGrpSpPr/>
            <p:nvPr/>
          </p:nvGrpSpPr>
          <p:grpSpPr>
            <a:xfrm flipH="1" rot="-10539848">
              <a:off x="6108563" y="4049075"/>
              <a:ext cx="4573901" cy="3479217"/>
              <a:chOff x="1522650" y="1117750"/>
              <a:chExt cx="4574075" cy="3479350"/>
            </a:xfrm>
          </p:grpSpPr>
          <p:sp>
            <p:nvSpPr>
              <p:cNvPr id="80" name="Google Shape;80;p10"/>
              <p:cNvSpPr/>
              <p:nvPr/>
            </p:nvSpPr>
            <p:spPr>
              <a:xfrm>
                <a:off x="2305900" y="1117750"/>
                <a:ext cx="3790825" cy="3217100"/>
              </a:xfrm>
              <a:custGeom>
                <a:rect b="b" l="l" r="r" t="t"/>
                <a:pathLst>
                  <a:path extrusionOk="0" h="128684" w="151633">
                    <a:moveTo>
                      <a:pt x="59573" y="1190"/>
                    </a:moveTo>
                    <a:lnTo>
                      <a:pt x="87345" y="18391"/>
                    </a:lnTo>
                    <a:cubicBezTo>
                      <a:pt x="87254" y="18737"/>
                      <a:pt x="87376" y="19117"/>
                      <a:pt x="87682" y="19337"/>
                    </a:cubicBezTo>
                    <a:cubicBezTo>
                      <a:pt x="87712" y="19358"/>
                      <a:pt x="87742" y="19374"/>
                      <a:pt x="87773" y="19391"/>
                    </a:cubicBezTo>
                    <a:lnTo>
                      <a:pt x="73089" y="35287"/>
                    </a:lnTo>
                    <a:cubicBezTo>
                      <a:pt x="73041" y="35228"/>
                      <a:pt x="72987" y="35173"/>
                      <a:pt x="72923" y="35127"/>
                    </a:cubicBezTo>
                    <a:cubicBezTo>
                      <a:pt x="72772" y="35017"/>
                      <a:pt x="72594" y="34961"/>
                      <a:pt x="72410" y="34961"/>
                    </a:cubicBezTo>
                    <a:cubicBezTo>
                      <a:pt x="72364" y="34961"/>
                      <a:pt x="72317" y="34964"/>
                      <a:pt x="72269" y="34972"/>
                    </a:cubicBezTo>
                    <a:lnTo>
                      <a:pt x="59361" y="1513"/>
                    </a:lnTo>
                    <a:cubicBezTo>
                      <a:pt x="59397" y="1478"/>
                      <a:pt x="59435" y="1443"/>
                      <a:pt x="59466" y="1400"/>
                    </a:cubicBezTo>
                    <a:cubicBezTo>
                      <a:pt x="59513" y="1335"/>
                      <a:pt x="59546" y="1262"/>
                      <a:pt x="59573" y="1190"/>
                    </a:cubicBezTo>
                    <a:close/>
                    <a:moveTo>
                      <a:pt x="57905" y="1155"/>
                    </a:moveTo>
                    <a:cubicBezTo>
                      <a:pt x="57962" y="1330"/>
                      <a:pt x="58069" y="1490"/>
                      <a:pt x="58229" y="1604"/>
                    </a:cubicBezTo>
                    <a:cubicBezTo>
                      <a:pt x="58385" y="1716"/>
                      <a:pt x="58564" y="1770"/>
                      <a:pt x="58744" y="1770"/>
                    </a:cubicBezTo>
                    <a:cubicBezTo>
                      <a:pt x="58890" y="1770"/>
                      <a:pt x="59035" y="1731"/>
                      <a:pt x="59165" y="1661"/>
                    </a:cubicBezTo>
                    <a:lnTo>
                      <a:pt x="72044" y="35042"/>
                    </a:lnTo>
                    <a:cubicBezTo>
                      <a:pt x="71907" y="35103"/>
                      <a:pt x="71787" y="35197"/>
                      <a:pt x="71696" y="35320"/>
                    </a:cubicBezTo>
                    <a:lnTo>
                      <a:pt x="34939" y="10633"/>
                    </a:lnTo>
                    <a:cubicBezTo>
                      <a:pt x="34967" y="10533"/>
                      <a:pt x="34978" y="10431"/>
                      <a:pt x="34971" y="10330"/>
                    </a:cubicBezTo>
                    <a:lnTo>
                      <a:pt x="57905" y="1155"/>
                    </a:lnTo>
                    <a:close/>
                    <a:moveTo>
                      <a:pt x="34896" y="10886"/>
                    </a:moveTo>
                    <a:lnTo>
                      <a:pt x="71585" y="35528"/>
                    </a:lnTo>
                    <a:cubicBezTo>
                      <a:pt x="71451" y="35873"/>
                      <a:pt x="71547" y="36273"/>
                      <a:pt x="71839" y="36520"/>
                    </a:cubicBezTo>
                    <a:lnTo>
                      <a:pt x="61150" y="46075"/>
                    </a:lnTo>
                    <a:cubicBezTo>
                      <a:pt x="61131" y="46059"/>
                      <a:pt x="61114" y="46040"/>
                      <a:pt x="61092" y="46024"/>
                    </a:cubicBezTo>
                    <a:cubicBezTo>
                      <a:pt x="60938" y="45913"/>
                      <a:pt x="60760" y="45860"/>
                      <a:pt x="60583" y="45860"/>
                    </a:cubicBezTo>
                    <a:cubicBezTo>
                      <a:pt x="60438" y="45860"/>
                      <a:pt x="60294" y="45896"/>
                      <a:pt x="60165" y="45964"/>
                    </a:cubicBezTo>
                    <a:lnTo>
                      <a:pt x="34896" y="10886"/>
                    </a:lnTo>
                    <a:close/>
                    <a:moveTo>
                      <a:pt x="88012" y="19481"/>
                    </a:moveTo>
                    <a:cubicBezTo>
                      <a:pt x="88073" y="19495"/>
                      <a:pt x="88135" y="19503"/>
                      <a:pt x="88199" y="19503"/>
                    </a:cubicBezTo>
                    <a:cubicBezTo>
                      <a:pt x="88236" y="19503"/>
                      <a:pt x="88270" y="19496"/>
                      <a:pt x="88308" y="19491"/>
                    </a:cubicBezTo>
                    <a:lnTo>
                      <a:pt x="90601" y="57808"/>
                    </a:lnTo>
                    <a:cubicBezTo>
                      <a:pt x="90477" y="57828"/>
                      <a:pt x="90359" y="57878"/>
                      <a:pt x="90253" y="57948"/>
                    </a:cubicBezTo>
                    <a:lnTo>
                      <a:pt x="73040" y="36456"/>
                    </a:lnTo>
                    <a:cubicBezTo>
                      <a:pt x="73069" y="36426"/>
                      <a:pt x="73102" y="36397"/>
                      <a:pt x="73126" y="36363"/>
                    </a:cubicBezTo>
                    <a:cubicBezTo>
                      <a:pt x="73264" y="36171"/>
                      <a:pt x="73319" y="35936"/>
                      <a:pt x="73280" y="35702"/>
                    </a:cubicBezTo>
                    <a:cubicBezTo>
                      <a:pt x="73268" y="35629"/>
                      <a:pt x="73244" y="35561"/>
                      <a:pt x="73216" y="35494"/>
                    </a:cubicBezTo>
                    <a:lnTo>
                      <a:pt x="88012" y="19481"/>
                    </a:lnTo>
                    <a:close/>
                    <a:moveTo>
                      <a:pt x="88769" y="19295"/>
                    </a:moveTo>
                    <a:lnTo>
                      <a:pt x="121569" y="41232"/>
                    </a:lnTo>
                    <a:cubicBezTo>
                      <a:pt x="121516" y="41429"/>
                      <a:pt x="121532" y="41636"/>
                      <a:pt x="121612" y="41820"/>
                    </a:cubicBezTo>
                    <a:lnTo>
                      <a:pt x="91516" y="58252"/>
                    </a:lnTo>
                    <a:cubicBezTo>
                      <a:pt x="91455" y="58141"/>
                      <a:pt x="91371" y="58040"/>
                      <a:pt x="91261" y="57962"/>
                    </a:cubicBezTo>
                    <a:cubicBezTo>
                      <a:pt x="91131" y="57868"/>
                      <a:pt x="90984" y="57820"/>
                      <a:pt x="90835" y="57804"/>
                    </a:cubicBezTo>
                    <a:lnTo>
                      <a:pt x="88539" y="19431"/>
                    </a:lnTo>
                    <a:cubicBezTo>
                      <a:pt x="88621" y="19396"/>
                      <a:pt x="88699" y="19354"/>
                      <a:pt x="88769" y="19295"/>
                    </a:cubicBezTo>
                    <a:close/>
                    <a:moveTo>
                      <a:pt x="72858" y="36603"/>
                    </a:moveTo>
                    <a:lnTo>
                      <a:pt x="90079" y="58104"/>
                    </a:lnTo>
                    <a:cubicBezTo>
                      <a:pt x="90062" y="58125"/>
                      <a:pt x="90041" y="58144"/>
                      <a:pt x="90025" y="58165"/>
                    </a:cubicBezTo>
                    <a:cubicBezTo>
                      <a:pt x="89989" y="58216"/>
                      <a:pt x="89960" y="58268"/>
                      <a:pt x="89936" y="58323"/>
                    </a:cubicBezTo>
                    <a:lnTo>
                      <a:pt x="61457" y="46818"/>
                    </a:lnTo>
                    <a:cubicBezTo>
                      <a:pt x="61473" y="46617"/>
                      <a:pt x="61422" y="46416"/>
                      <a:pt x="61307" y="46247"/>
                    </a:cubicBezTo>
                    <a:lnTo>
                      <a:pt x="72044" y="36651"/>
                    </a:lnTo>
                    <a:cubicBezTo>
                      <a:pt x="72160" y="36702"/>
                      <a:pt x="72283" y="36731"/>
                      <a:pt x="72406" y="36731"/>
                    </a:cubicBezTo>
                    <a:cubicBezTo>
                      <a:pt x="72565" y="36731"/>
                      <a:pt x="72719" y="36684"/>
                      <a:pt x="72858" y="36603"/>
                    </a:cubicBezTo>
                    <a:close/>
                    <a:moveTo>
                      <a:pt x="29406" y="22188"/>
                    </a:moveTo>
                    <a:lnTo>
                      <a:pt x="59857" y="46227"/>
                    </a:lnTo>
                    <a:cubicBezTo>
                      <a:pt x="59573" y="46625"/>
                      <a:pt x="59665" y="47178"/>
                      <a:pt x="60061" y="47462"/>
                    </a:cubicBezTo>
                    <a:cubicBezTo>
                      <a:pt x="60098" y="47488"/>
                      <a:pt x="60135" y="47509"/>
                      <a:pt x="60173" y="47529"/>
                    </a:cubicBezTo>
                    <a:lnTo>
                      <a:pt x="58655" y="58545"/>
                    </a:lnTo>
                    <a:cubicBezTo>
                      <a:pt x="58595" y="58532"/>
                      <a:pt x="58534" y="58525"/>
                      <a:pt x="58473" y="58525"/>
                    </a:cubicBezTo>
                    <a:cubicBezTo>
                      <a:pt x="58354" y="58525"/>
                      <a:pt x="58236" y="58550"/>
                      <a:pt x="58125" y="58596"/>
                    </a:cubicBezTo>
                    <a:lnTo>
                      <a:pt x="29406" y="22188"/>
                    </a:lnTo>
                    <a:close/>
                    <a:moveTo>
                      <a:pt x="16326" y="26247"/>
                    </a:moveTo>
                    <a:lnTo>
                      <a:pt x="57750" y="58893"/>
                    </a:lnTo>
                    <a:cubicBezTo>
                      <a:pt x="57750" y="58894"/>
                      <a:pt x="57749" y="58894"/>
                      <a:pt x="57748" y="58895"/>
                    </a:cubicBezTo>
                    <a:cubicBezTo>
                      <a:pt x="57632" y="59054"/>
                      <a:pt x="57582" y="59240"/>
                      <a:pt x="57584" y="59421"/>
                    </a:cubicBezTo>
                    <a:lnTo>
                      <a:pt x="33209" y="61477"/>
                    </a:lnTo>
                    <a:cubicBezTo>
                      <a:pt x="33171" y="61253"/>
                      <a:pt x="33049" y="61044"/>
                      <a:pt x="32851" y="60900"/>
                    </a:cubicBezTo>
                    <a:cubicBezTo>
                      <a:pt x="32696" y="60788"/>
                      <a:pt x="32515" y="60735"/>
                      <a:pt x="32336" y="60735"/>
                    </a:cubicBezTo>
                    <a:cubicBezTo>
                      <a:pt x="32231" y="60735"/>
                      <a:pt x="32126" y="60753"/>
                      <a:pt x="32028" y="60789"/>
                    </a:cubicBezTo>
                    <a:lnTo>
                      <a:pt x="16086" y="26436"/>
                    </a:lnTo>
                    <a:cubicBezTo>
                      <a:pt x="16176" y="26387"/>
                      <a:pt x="16257" y="26325"/>
                      <a:pt x="16326" y="26247"/>
                    </a:cubicBezTo>
                    <a:close/>
                    <a:moveTo>
                      <a:pt x="57622" y="59652"/>
                    </a:moveTo>
                    <a:cubicBezTo>
                      <a:pt x="57674" y="59839"/>
                      <a:pt x="57783" y="60008"/>
                      <a:pt x="57952" y="60129"/>
                    </a:cubicBezTo>
                    <a:cubicBezTo>
                      <a:pt x="58054" y="60201"/>
                      <a:pt x="58165" y="60247"/>
                      <a:pt x="58279" y="60272"/>
                    </a:cubicBezTo>
                    <a:lnTo>
                      <a:pt x="55785" y="68604"/>
                    </a:lnTo>
                    <a:cubicBezTo>
                      <a:pt x="55759" y="68602"/>
                      <a:pt x="55732" y="68601"/>
                      <a:pt x="55705" y="68601"/>
                    </a:cubicBezTo>
                    <a:cubicBezTo>
                      <a:pt x="55430" y="68601"/>
                      <a:pt x="55160" y="68726"/>
                      <a:pt x="54987" y="68966"/>
                    </a:cubicBezTo>
                    <a:cubicBezTo>
                      <a:pt x="54939" y="69034"/>
                      <a:pt x="54905" y="69108"/>
                      <a:pt x="54878" y="69182"/>
                    </a:cubicBezTo>
                    <a:lnTo>
                      <a:pt x="33192" y="61843"/>
                    </a:lnTo>
                    <a:cubicBezTo>
                      <a:pt x="33203" y="61799"/>
                      <a:pt x="33210" y="61755"/>
                      <a:pt x="33214" y="61709"/>
                    </a:cubicBezTo>
                    <a:lnTo>
                      <a:pt x="57622" y="59652"/>
                    </a:lnTo>
                    <a:close/>
                    <a:moveTo>
                      <a:pt x="61404" y="47049"/>
                    </a:moveTo>
                    <a:lnTo>
                      <a:pt x="89872" y="58550"/>
                    </a:lnTo>
                    <a:cubicBezTo>
                      <a:pt x="89825" y="58868"/>
                      <a:pt x="89949" y="59201"/>
                      <a:pt x="90228" y="59401"/>
                    </a:cubicBezTo>
                    <a:cubicBezTo>
                      <a:pt x="90327" y="59471"/>
                      <a:pt x="90435" y="59515"/>
                      <a:pt x="90546" y="59541"/>
                    </a:cubicBezTo>
                    <a:lnTo>
                      <a:pt x="88027" y="76730"/>
                    </a:lnTo>
                    <a:cubicBezTo>
                      <a:pt x="88011" y="76729"/>
                      <a:pt x="87994" y="76729"/>
                      <a:pt x="87977" y="76729"/>
                    </a:cubicBezTo>
                    <a:cubicBezTo>
                      <a:pt x="87931" y="76729"/>
                      <a:pt x="87884" y="76732"/>
                      <a:pt x="87837" y="76740"/>
                    </a:cubicBezTo>
                    <a:cubicBezTo>
                      <a:pt x="87715" y="76760"/>
                      <a:pt x="87603" y="76805"/>
                      <a:pt x="87501" y="76869"/>
                    </a:cubicBezTo>
                    <a:lnTo>
                      <a:pt x="61265" y="47294"/>
                    </a:lnTo>
                    <a:cubicBezTo>
                      <a:pt x="61275" y="47282"/>
                      <a:pt x="61288" y="47273"/>
                      <a:pt x="61297" y="47259"/>
                    </a:cubicBezTo>
                    <a:cubicBezTo>
                      <a:pt x="61344" y="47194"/>
                      <a:pt x="61377" y="47123"/>
                      <a:pt x="61404" y="47049"/>
                    </a:cubicBezTo>
                    <a:close/>
                    <a:moveTo>
                      <a:pt x="61096" y="47455"/>
                    </a:moveTo>
                    <a:lnTo>
                      <a:pt x="87328" y="77024"/>
                    </a:lnTo>
                    <a:cubicBezTo>
                      <a:pt x="87322" y="77033"/>
                      <a:pt x="87314" y="77039"/>
                      <a:pt x="87308" y="77047"/>
                    </a:cubicBezTo>
                    <a:lnTo>
                      <a:pt x="59297" y="59712"/>
                    </a:lnTo>
                    <a:cubicBezTo>
                      <a:pt x="59429" y="59348"/>
                      <a:pt x="59315" y="58926"/>
                      <a:pt x="58985" y="58689"/>
                    </a:cubicBezTo>
                    <a:cubicBezTo>
                      <a:pt x="58952" y="58665"/>
                      <a:pt x="58916" y="58648"/>
                      <a:pt x="58882" y="58628"/>
                    </a:cubicBezTo>
                    <a:lnTo>
                      <a:pt x="60400" y="47607"/>
                    </a:lnTo>
                    <a:cubicBezTo>
                      <a:pt x="60459" y="47619"/>
                      <a:pt x="60519" y="47627"/>
                      <a:pt x="60578" y="47627"/>
                    </a:cubicBezTo>
                    <a:cubicBezTo>
                      <a:pt x="60762" y="47627"/>
                      <a:pt x="60943" y="47564"/>
                      <a:pt x="61096" y="47455"/>
                    </a:cubicBezTo>
                    <a:close/>
                    <a:moveTo>
                      <a:pt x="59189" y="59922"/>
                    </a:moveTo>
                    <a:lnTo>
                      <a:pt x="87178" y="77244"/>
                    </a:lnTo>
                    <a:cubicBezTo>
                      <a:pt x="87172" y="77259"/>
                      <a:pt x="87166" y="77275"/>
                      <a:pt x="87161" y="77291"/>
                    </a:cubicBezTo>
                    <a:lnTo>
                      <a:pt x="56571" y="69673"/>
                    </a:lnTo>
                    <a:cubicBezTo>
                      <a:pt x="56646" y="69338"/>
                      <a:pt x="56520" y="68976"/>
                      <a:pt x="56224" y="68763"/>
                    </a:cubicBezTo>
                    <a:cubicBezTo>
                      <a:pt x="56157" y="68717"/>
                      <a:pt x="56087" y="68682"/>
                      <a:pt x="56015" y="68656"/>
                    </a:cubicBezTo>
                    <a:lnTo>
                      <a:pt x="58519" y="60290"/>
                    </a:lnTo>
                    <a:cubicBezTo>
                      <a:pt x="58777" y="60275"/>
                      <a:pt x="59025" y="60152"/>
                      <a:pt x="59188" y="59926"/>
                    </a:cubicBezTo>
                    <a:cubicBezTo>
                      <a:pt x="59189" y="59924"/>
                      <a:pt x="59189" y="59923"/>
                      <a:pt x="59189" y="59922"/>
                    </a:cubicBezTo>
                    <a:close/>
                    <a:moveTo>
                      <a:pt x="6382" y="54567"/>
                    </a:moveTo>
                    <a:lnTo>
                      <a:pt x="31456" y="61554"/>
                    </a:lnTo>
                    <a:cubicBezTo>
                      <a:pt x="31440" y="61772"/>
                      <a:pt x="31506" y="61990"/>
                      <a:pt x="31643" y="62166"/>
                    </a:cubicBezTo>
                    <a:lnTo>
                      <a:pt x="15546" y="78173"/>
                    </a:lnTo>
                    <a:cubicBezTo>
                      <a:pt x="15506" y="78130"/>
                      <a:pt x="15461" y="78092"/>
                      <a:pt x="15414" y="78055"/>
                    </a:cubicBezTo>
                    <a:cubicBezTo>
                      <a:pt x="15260" y="77944"/>
                      <a:pt x="15081" y="77892"/>
                      <a:pt x="14905" y="77892"/>
                    </a:cubicBezTo>
                    <a:cubicBezTo>
                      <a:pt x="14826" y="77892"/>
                      <a:pt x="14747" y="77902"/>
                      <a:pt x="14671" y="77923"/>
                    </a:cubicBezTo>
                    <a:lnTo>
                      <a:pt x="6061" y="55104"/>
                    </a:lnTo>
                    <a:cubicBezTo>
                      <a:pt x="6125" y="55054"/>
                      <a:pt x="6183" y="54997"/>
                      <a:pt x="6233" y="54928"/>
                    </a:cubicBezTo>
                    <a:cubicBezTo>
                      <a:pt x="6313" y="54818"/>
                      <a:pt x="6360" y="54692"/>
                      <a:pt x="6382" y="54567"/>
                    </a:cubicBezTo>
                    <a:close/>
                    <a:moveTo>
                      <a:pt x="91099" y="59489"/>
                    </a:moveTo>
                    <a:lnTo>
                      <a:pt x="104457" y="79682"/>
                    </a:lnTo>
                    <a:cubicBezTo>
                      <a:pt x="104363" y="79741"/>
                      <a:pt x="104277" y="79819"/>
                      <a:pt x="104210" y="79913"/>
                    </a:cubicBezTo>
                    <a:cubicBezTo>
                      <a:pt x="104146" y="80003"/>
                      <a:pt x="104103" y="80102"/>
                      <a:pt x="104076" y="80204"/>
                    </a:cubicBezTo>
                    <a:lnTo>
                      <a:pt x="88866" y="77650"/>
                    </a:lnTo>
                    <a:cubicBezTo>
                      <a:pt x="88877" y="77362"/>
                      <a:pt x="88749" y="77075"/>
                      <a:pt x="88499" y="76896"/>
                    </a:cubicBezTo>
                    <a:cubicBezTo>
                      <a:pt x="88425" y="76842"/>
                      <a:pt x="88344" y="76806"/>
                      <a:pt x="88260" y="76778"/>
                    </a:cubicBezTo>
                    <a:lnTo>
                      <a:pt x="90783" y="59563"/>
                    </a:lnTo>
                    <a:cubicBezTo>
                      <a:pt x="90892" y="59558"/>
                      <a:pt x="90999" y="59534"/>
                      <a:pt x="91099" y="59489"/>
                    </a:cubicBezTo>
                    <a:close/>
                    <a:moveTo>
                      <a:pt x="33100" y="62061"/>
                    </a:moveTo>
                    <a:lnTo>
                      <a:pt x="54828" y="69413"/>
                    </a:lnTo>
                    <a:cubicBezTo>
                      <a:pt x="54804" y="69712"/>
                      <a:pt x="54931" y="70016"/>
                      <a:pt x="55192" y="70201"/>
                    </a:cubicBezTo>
                    <a:cubicBezTo>
                      <a:pt x="55275" y="70262"/>
                      <a:pt x="55369" y="70305"/>
                      <a:pt x="55466" y="70333"/>
                    </a:cubicBezTo>
                    <a:lnTo>
                      <a:pt x="54144" y="97291"/>
                    </a:lnTo>
                    <a:cubicBezTo>
                      <a:pt x="54112" y="97293"/>
                      <a:pt x="54080" y="97293"/>
                      <a:pt x="54049" y="97298"/>
                    </a:cubicBezTo>
                    <a:cubicBezTo>
                      <a:pt x="53964" y="97313"/>
                      <a:pt x="53885" y="97342"/>
                      <a:pt x="53809" y="97378"/>
                    </a:cubicBezTo>
                    <a:lnTo>
                      <a:pt x="32845" y="62338"/>
                    </a:lnTo>
                    <a:cubicBezTo>
                      <a:pt x="32924" y="62281"/>
                      <a:pt x="32998" y="62217"/>
                      <a:pt x="33057" y="62136"/>
                    </a:cubicBezTo>
                    <a:cubicBezTo>
                      <a:pt x="33074" y="62112"/>
                      <a:pt x="33085" y="62086"/>
                      <a:pt x="33100" y="62061"/>
                    </a:cubicBezTo>
                    <a:close/>
                    <a:moveTo>
                      <a:pt x="56487" y="69893"/>
                    </a:moveTo>
                    <a:lnTo>
                      <a:pt x="87105" y="77517"/>
                    </a:lnTo>
                    <a:cubicBezTo>
                      <a:pt x="87088" y="77681"/>
                      <a:pt x="87116" y="77843"/>
                      <a:pt x="87186" y="77992"/>
                    </a:cubicBezTo>
                    <a:lnTo>
                      <a:pt x="54942" y="97700"/>
                    </a:lnTo>
                    <a:cubicBezTo>
                      <a:pt x="54883" y="97604"/>
                      <a:pt x="54803" y="97519"/>
                      <a:pt x="54708" y="97452"/>
                    </a:cubicBezTo>
                    <a:cubicBezTo>
                      <a:pt x="54609" y="97379"/>
                      <a:pt x="54496" y="97331"/>
                      <a:pt x="54379" y="97305"/>
                    </a:cubicBezTo>
                    <a:lnTo>
                      <a:pt x="55700" y="70367"/>
                    </a:lnTo>
                    <a:lnTo>
                      <a:pt x="55705" y="70367"/>
                    </a:lnTo>
                    <a:cubicBezTo>
                      <a:pt x="55753" y="70367"/>
                      <a:pt x="55802" y="70364"/>
                      <a:pt x="55850" y="70355"/>
                    </a:cubicBezTo>
                    <a:cubicBezTo>
                      <a:pt x="56084" y="70317"/>
                      <a:pt x="56287" y="70190"/>
                      <a:pt x="56427" y="69997"/>
                    </a:cubicBezTo>
                    <a:cubicBezTo>
                      <a:pt x="56450" y="69964"/>
                      <a:pt x="56468" y="69927"/>
                      <a:pt x="56487" y="69893"/>
                    </a:cubicBezTo>
                    <a:close/>
                    <a:moveTo>
                      <a:pt x="31811" y="62331"/>
                    </a:moveTo>
                    <a:cubicBezTo>
                      <a:pt x="31814" y="62333"/>
                      <a:pt x="31817" y="62338"/>
                      <a:pt x="31821" y="62340"/>
                    </a:cubicBezTo>
                    <a:cubicBezTo>
                      <a:pt x="31978" y="62452"/>
                      <a:pt x="32156" y="62506"/>
                      <a:pt x="32336" y="62506"/>
                    </a:cubicBezTo>
                    <a:cubicBezTo>
                      <a:pt x="32439" y="62506"/>
                      <a:pt x="32539" y="62482"/>
                      <a:pt x="32636" y="62447"/>
                    </a:cubicBezTo>
                    <a:lnTo>
                      <a:pt x="53611" y="97508"/>
                    </a:lnTo>
                    <a:cubicBezTo>
                      <a:pt x="53561" y="97551"/>
                      <a:pt x="53513" y="97602"/>
                      <a:pt x="53473" y="97657"/>
                    </a:cubicBezTo>
                    <a:cubicBezTo>
                      <a:pt x="53449" y="97691"/>
                      <a:pt x="53432" y="97726"/>
                      <a:pt x="53414" y="97761"/>
                    </a:cubicBezTo>
                    <a:lnTo>
                      <a:pt x="15678" y="79186"/>
                    </a:lnTo>
                    <a:cubicBezTo>
                      <a:pt x="15816" y="78926"/>
                      <a:pt x="15811" y="78622"/>
                      <a:pt x="15682" y="78371"/>
                    </a:cubicBezTo>
                    <a:lnTo>
                      <a:pt x="31811" y="62331"/>
                    </a:lnTo>
                    <a:close/>
                    <a:moveTo>
                      <a:pt x="1615" y="71499"/>
                    </a:moveTo>
                    <a:lnTo>
                      <a:pt x="14037" y="78573"/>
                    </a:lnTo>
                    <a:cubicBezTo>
                      <a:pt x="13958" y="78911"/>
                      <a:pt x="14084" y="79279"/>
                      <a:pt x="14383" y="79494"/>
                    </a:cubicBezTo>
                    <a:cubicBezTo>
                      <a:pt x="14539" y="79606"/>
                      <a:pt x="14719" y="79660"/>
                      <a:pt x="14898" y="79660"/>
                    </a:cubicBezTo>
                    <a:cubicBezTo>
                      <a:pt x="15136" y="79660"/>
                      <a:pt x="15368" y="79558"/>
                      <a:pt x="15538" y="79377"/>
                    </a:cubicBezTo>
                    <a:lnTo>
                      <a:pt x="53328" y="97978"/>
                    </a:lnTo>
                    <a:cubicBezTo>
                      <a:pt x="53297" y="98118"/>
                      <a:pt x="53305" y="98265"/>
                      <a:pt x="53342" y="98402"/>
                    </a:cubicBezTo>
                    <a:lnTo>
                      <a:pt x="44172" y="100939"/>
                    </a:lnTo>
                    <a:cubicBezTo>
                      <a:pt x="44109" y="100823"/>
                      <a:pt x="44023" y="100722"/>
                      <a:pt x="43914" y="100644"/>
                    </a:cubicBezTo>
                    <a:cubicBezTo>
                      <a:pt x="43762" y="100534"/>
                      <a:pt x="43583" y="100477"/>
                      <a:pt x="43400" y="100477"/>
                    </a:cubicBezTo>
                    <a:cubicBezTo>
                      <a:pt x="43351" y="100477"/>
                      <a:pt x="43302" y="100481"/>
                      <a:pt x="43253" y="100489"/>
                    </a:cubicBezTo>
                    <a:cubicBezTo>
                      <a:pt x="43020" y="100528"/>
                      <a:pt x="42817" y="100655"/>
                      <a:pt x="42677" y="100848"/>
                    </a:cubicBezTo>
                    <a:cubicBezTo>
                      <a:pt x="42516" y="101072"/>
                      <a:pt x="42479" y="101346"/>
                      <a:pt x="42546" y="101594"/>
                    </a:cubicBezTo>
                    <a:lnTo>
                      <a:pt x="31935" y="108097"/>
                    </a:lnTo>
                    <a:cubicBezTo>
                      <a:pt x="31872" y="107978"/>
                      <a:pt x="31783" y="107872"/>
                      <a:pt x="31671" y="107790"/>
                    </a:cubicBezTo>
                    <a:cubicBezTo>
                      <a:pt x="31516" y="107679"/>
                      <a:pt x="31337" y="107626"/>
                      <a:pt x="31160" y="107626"/>
                    </a:cubicBezTo>
                    <a:cubicBezTo>
                      <a:pt x="30986" y="107626"/>
                      <a:pt x="30812" y="107678"/>
                      <a:pt x="30664" y="107776"/>
                    </a:cubicBezTo>
                    <a:lnTo>
                      <a:pt x="1598" y="71519"/>
                    </a:lnTo>
                    <a:cubicBezTo>
                      <a:pt x="1603" y="71511"/>
                      <a:pt x="1609" y="71506"/>
                      <a:pt x="1615" y="71499"/>
                    </a:cubicBezTo>
                    <a:close/>
                    <a:moveTo>
                      <a:pt x="87314" y="78191"/>
                    </a:moveTo>
                    <a:cubicBezTo>
                      <a:pt x="87360" y="78243"/>
                      <a:pt x="87409" y="78293"/>
                      <a:pt x="87467" y="78334"/>
                    </a:cubicBezTo>
                    <a:cubicBezTo>
                      <a:pt x="87623" y="78447"/>
                      <a:pt x="87803" y="78500"/>
                      <a:pt x="87981" y="78500"/>
                    </a:cubicBezTo>
                    <a:cubicBezTo>
                      <a:pt x="88023" y="78500"/>
                      <a:pt x="88063" y="78493"/>
                      <a:pt x="88103" y="78485"/>
                    </a:cubicBezTo>
                    <a:lnTo>
                      <a:pt x="95457" y="108915"/>
                    </a:lnTo>
                    <a:cubicBezTo>
                      <a:pt x="95228" y="108955"/>
                      <a:pt x="95026" y="109080"/>
                      <a:pt x="94890" y="109271"/>
                    </a:cubicBezTo>
                    <a:cubicBezTo>
                      <a:pt x="94886" y="109276"/>
                      <a:pt x="94884" y="109281"/>
                      <a:pt x="94880" y="109287"/>
                    </a:cubicBezTo>
                    <a:lnTo>
                      <a:pt x="55049" y="98390"/>
                    </a:lnTo>
                    <a:cubicBezTo>
                      <a:pt x="55079" y="98272"/>
                      <a:pt x="55087" y="98149"/>
                      <a:pt x="55066" y="98026"/>
                    </a:cubicBezTo>
                    <a:cubicBezTo>
                      <a:pt x="55060" y="97989"/>
                      <a:pt x="55048" y="97954"/>
                      <a:pt x="55038" y="97917"/>
                    </a:cubicBezTo>
                    <a:lnTo>
                      <a:pt x="87314" y="78191"/>
                    </a:lnTo>
                    <a:close/>
                    <a:moveTo>
                      <a:pt x="42637" y="101815"/>
                    </a:moveTo>
                    <a:cubicBezTo>
                      <a:pt x="42697" y="101917"/>
                      <a:pt x="42779" y="102009"/>
                      <a:pt x="42882" y="102083"/>
                    </a:cubicBezTo>
                    <a:cubicBezTo>
                      <a:pt x="43034" y="102192"/>
                      <a:pt x="43212" y="102249"/>
                      <a:pt x="43395" y="102249"/>
                    </a:cubicBezTo>
                    <a:cubicBezTo>
                      <a:pt x="43443" y="102249"/>
                      <a:pt x="43493" y="102245"/>
                      <a:pt x="43541" y="102237"/>
                    </a:cubicBezTo>
                    <a:cubicBezTo>
                      <a:pt x="43588" y="102229"/>
                      <a:pt x="43633" y="102216"/>
                      <a:pt x="43679" y="102201"/>
                    </a:cubicBezTo>
                    <a:lnTo>
                      <a:pt x="55444" y="118817"/>
                    </a:lnTo>
                    <a:cubicBezTo>
                      <a:pt x="55361" y="118874"/>
                      <a:pt x="55285" y="118944"/>
                      <a:pt x="55225" y="119027"/>
                    </a:cubicBezTo>
                    <a:cubicBezTo>
                      <a:pt x="55134" y="119155"/>
                      <a:pt x="55081" y="119302"/>
                      <a:pt x="55066" y="119454"/>
                    </a:cubicBezTo>
                    <a:lnTo>
                      <a:pt x="38399" y="118443"/>
                    </a:lnTo>
                    <a:lnTo>
                      <a:pt x="31738" y="109173"/>
                    </a:lnTo>
                    <a:cubicBezTo>
                      <a:pt x="31789" y="109128"/>
                      <a:pt x="31835" y="109080"/>
                      <a:pt x="31876" y="109025"/>
                    </a:cubicBezTo>
                    <a:cubicBezTo>
                      <a:pt x="32014" y="108832"/>
                      <a:pt x="32069" y="108598"/>
                      <a:pt x="32030" y="108364"/>
                    </a:cubicBezTo>
                    <a:cubicBezTo>
                      <a:pt x="32027" y="108350"/>
                      <a:pt x="32021" y="108336"/>
                      <a:pt x="32017" y="108321"/>
                    </a:cubicBezTo>
                    <a:lnTo>
                      <a:pt x="42637" y="101815"/>
                    </a:lnTo>
                    <a:close/>
                    <a:moveTo>
                      <a:pt x="54958" y="98612"/>
                    </a:moveTo>
                    <a:lnTo>
                      <a:pt x="94775" y="109505"/>
                    </a:lnTo>
                    <a:cubicBezTo>
                      <a:pt x="94674" y="109802"/>
                      <a:pt x="94737" y="110137"/>
                      <a:pt x="94949" y="110374"/>
                    </a:cubicBezTo>
                    <a:lnTo>
                      <a:pt x="79975" y="127087"/>
                    </a:lnTo>
                    <a:cubicBezTo>
                      <a:pt x="79970" y="127084"/>
                      <a:pt x="79968" y="127081"/>
                      <a:pt x="79965" y="127079"/>
                    </a:cubicBezTo>
                    <a:cubicBezTo>
                      <a:pt x="79813" y="126970"/>
                      <a:pt x="79634" y="126913"/>
                      <a:pt x="79451" y="126913"/>
                    </a:cubicBezTo>
                    <a:cubicBezTo>
                      <a:pt x="79403" y="126913"/>
                      <a:pt x="79354" y="126917"/>
                      <a:pt x="79305" y="126925"/>
                    </a:cubicBezTo>
                    <a:cubicBezTo>
                      <a:pt x="79089" y="126960"/>
                      <a:pt x="78902" y="127074"/>
                      <a:pt x="78766" y="127242"/>
                    </a:cubicBezTo>
                    <a:lnTo>
                      <a:pt x="44129" y="101861"/>
                    </a:lnTo>
                    <a:cubicBezTo>
                      <a:pt x="44257" y="101672"/>
                      <a:pt x="44310" y="101447"/>
                      <a:pt x="44272" y="101221"/>
                    </a:cubicBezTo>
                    <a:cubicBezTo>
                      <a:pt x="44268" y="101201"/>
                      <a:pt x="44262" y="101182"/>
                      <a:pt x="44256" y="101162"/>
                    </a:cubicBezTo>
                    <a:lnTo>
                      <a:pt x="53432" y="98624"/>
                    </a:lnTo>
                    <a:cubicBezTo>
                      <a:pt x="53492" y="98727"/>
                      <a:pt x="53573" y="98820"/>
                      <a:pt x="53678" y="98895"/>
                    </a:cubicBezTo>
                    <a:cubicBezTo>
                      <a:pt x="53834" y="99007"/>
                      <a:pt x="54013" y="99061"/>
                      <a:pt x="54193" y="99061"/>
                    </a:cubicBezTo>
                    <a:cubicBezTo>
                      <a:pt x="54468" y="99061"/>
                      <a:pt x="54740" y="98932"/>
                      <a:pt x="54914" y="98692"/>
                    </a:cubicBezTo>
                    <a:cubicBezTo>
                      <a:pt x="54931" y="98666"/>
                      <a:pt x="54943" y="98639"/>
                      <a:pt x="54958" y="98612"/>
                    </a:cubicBezTo>
                    <a:close/>
                    <a:moveTo>
                      <a:pt x="58749" y="0"/>
                    </a:moveTo>
                    <a:cubicBezTo>
                      <a:pt x="58700" y="0"/>
                      <a:pt x="58651" y="4"/>
                      <a:pt x="58601" y="13"/>
                    </a:cubicBezTo>
                    <a:cubicBezTo>
                      <a:pt x="58368" y="51"/>
                      <a:pt x="58165" y="178"/>
                      <a:pt x="58026" y="371"/>
                    </a:cubicBezTo>
                    <a:cubicBezTo>
                      <a:pt x="57906" y="537"/>
                      <a:pt x="57857" y="730"/>
                      <a:pt x="57863" y="922"/>
                    </a:cubicBezTo>
                    <a:lnTo>
                      <a:pt x="34925" y="10097"/>
                    </a:lnTo>
                    <a:cubicBezTo>
                      <a:pt x="34868" y="9931"/>
                      <a:pt x="34761" y="9780"/>
                      <a:pt x="34608" y="9669"/>
                    </a:cubicBezTo>
                    <a:cubicBezTo>
                      <a:pt x="34451" y="9557"/>
                      <a:pt x="34271" y="9503"/>
                      <a:pt x="34092" y="9503"/>
                    </a:cubicBezTo>
                    <a:cubicBezTo>
                      <a:pt x="33816" y="9503"/>
                      <a:pt x="33545" y="9631"/>
                      <a:pt x="33372" y="9872"/>
                    </a:cubicBezTo>
                    <a:cubicBezTo>
                      <a:pt x="33234" y="10064"/>
                      <a:pt x="33180" y="10299"/>
                      <a:pt x="33218" y="10533"/>
                    </a:cubicBezTo>
                    <a:cubicBezTo>
                      <a:pt x="33257" y="10766"/>
                      <a:pt x="33384" y="10969"/>
                      <a:pt x="33577" y="11108"/>
                    </a:cubicBezTo>
                    <a:cubicBezTo>
                      <a:pt x="33733" y="11221"/>
                      <a:pt x="33912" y="11274"/>
                      <a:pt x="34091" y="11274"/>
                    </a:cubicBezTo>
                    <a:cubicBezTo>
                      <a:pt x="34316" y="11274"/>
                      <a:pt x="34535" y="11185"/>
                      <a:pt x="34704" y="11023"/>
                    </a:cubicBezTo>
                    <a:lnTo>
                      <a:pt x="59844" y="45919"/>
                    </a:lnTo>
                    <a:lnTo>
                      <a:pt x="59844" y="45919"/>
                    </a:lnTo>
                    <a:lnTo>
                      <a:pt x="29110" y="21654"/>
                    </a:lnTo>
                    <a:cubicBezTo>
                      <a:pt x="29111" y="21652"/>
                      <a:pt x="29113" y="21651"/>
                      <a:pt x="29117" y="21648"/>
                    </a:cubicBezTo>
                    <a:cubicBezTo>
                      <a:pt x="29401" y="21251"/>
                      <a:pt x="29309" y="20697"/>
                      <a:pt x="28913" y="20413"/>
                    </a:cubicBezTo>
                    <a:cubicBezTo>
                      <a:pt x="28757" y="20301"/>
                      <a:pt x="28577" y="20247"/>
                      <a:pt x="28399" y="20247"/>
                    </a:cubicBezTo>
                    <a:cubicBezTo>
                      <a:pt x="28122" y="20247"/>
                      <a:pt x="27850" y="20375"/>
                      <a:pt x="27678" y="20616"/>
                    </a:cubicBezTo>
                    <a:cubicBezTo>
                      <a:pt x="27393" y="21013"/>
                      <a:pt x="27485" y="21567"/>
                      <a:pt x="27881" y="21851"/>
                    </a:cubicBezTo>
                    <a:cubicBezTo>
                      <a:pt x="28037" y="21963"/>
                      <a:pt x="28217" y="22017"/>
                      <a:pt x="28396" y="22017"/>
                    </a:cubicBezTo>
                    <a:cubicBezTo>
                      <a:pt x="28561" y="22017"/>
                      <a:pt x="28722" y="21967"/>
                      <a:pt x="28864" y="21877"/>
                    </a:cubicBezTo>
                    <a:lnTo>
                      <a:pt x="57922" y="58717"/>
                    </a:lnTo>
                    <a:cubicBezTo>
                      <a:pt x="57920" y="58718"/>
                      <a:pt x="57919" y="58719"/>
                      <a:pt x="57916" y="58723"/>
                    </a:cubicBezTo>
                    <a:lnTo>
                      <a:pt x="16459" y="26054"/>
                    </a:lnTo>
                    <a:cubicBezTo>
                      <a:pt x="16652" y="25671"/>
                      <a:pt x="16546" y="25194"/>
                      <a:pt x="16188" y="24937"/>
                    </a:cubicBezTo>
                    <a:cubicBezTo>
                      <a:pt x="16032" y="24825"/>
                      <a:pt x="15851" y="24771"/>
                      <a:pt x="15672" y="24771"/>
                    </a:cubicBezTo>
                    <a:cubicBezTo>
                      <a:pt x="15397" y="24771"/>
                      <a:pt x="15125" y="24899"/>
                      <a:pt x="14952" y="25140"/>
                    </a:cubicBezTo>
                    <a:cubicBezTo>
                      <a:pt x="14668" y="25537"/>
                      <a:pt x="14760" y="26091"/>
                      <a:pt x="15155" y="26375"/>
                    </a:cubicBezTo>
                    <a:cubicBezTo>
                      <a:pt x="15308" y="26486"/>
                      <a:pt x="15486" y="26541"/>
                      <a:pt x="15671" y="26541"/>
                    </a:cubicBezTo>
                    <a:cubicBezTo>
                      <a:pt x="15719" y="26541"/>
                      <a:pt x="15768" y="26537"/>
                      <a:pt x="15816" y="26529"/>
                    </a:cubicBezTo>
                    <a:cubicBezTo>
                      <a:pt x="15834" y="26526"/>
                      <a:pt x="15850" y="26520"/>
                      <a:pt x="15866" y="26516"/>
                    </a:cubicBezTo>
                    <a:lnTo>
                      <a:pt x="31824" y="60903"/>
                    </a:lnTo>
                    <a:cubicBezTo>
                      <a:pt x="31748" y="60958"/>
                      <a:pt x="31675" y="61023"/>
                      <a:pt x="31618" y="61103"/>
                    </a:cubicBezTo>
                    <a:cubicBezTo>
                      <a:pt x="31568" y="61173"/>
                      <a:pt x="31534" y="61248"/>
                      <a:pt x="31507" y="61324"/>
                    </a:cubicBezTo>
                    <a:lnTo>
                      <a:pt x="6390" y="54326"/>
                    </a:lnTo>
                    <a:cubicBezTo>
                      <a:pt x="6367" y="54081"/>
                      <a:pt x="6245" y="53846"/>
                      <a:pt x="6030" y="53692"/>
                    </a:cubicBezTo>
                    <a:cubicBezTo>
                      <a:pt x="5874" y="53581"/>
                      <a:pt x="5694" y="53527"/>
                      <a:pt x="5515" y="53527"/>
                    </a:cubicBezTo>
                    <a:cubicBezTo>
                      <a:pt x="5239" y="53527"/>
                      <a:pt x="4967" y="53655"/>
                      <a:pt x="4794" y="53896"/>
                    </a:cubicBezTo>
                    <a:cubicBezTo>
                      <a:pt x="4510" y="54293"/>
                      <a:pt x="4602" y="54846"/>
                      <a:pt x="4998" y="55131"/>
                    </a:cubicBezTo>
                    <a:cubicBezTo>
                      <a:pt x="5154" y="55243"/>
                      <a:pt x="5334" y="55297"/>
                      <a:pt x="5512" y="55297"/>
                    </a:cubicBezTo>
                    <a:cubicBezTo>
                      <a:pt x="5630" y="55297"/>
                      <a:pt x="5746" y="55269"/>
                      <a:pt x="5854" y="55223"/>
                    </a:cubicBezTo>
                    <a:lnTo>
                      <a:pt x="14454" y="78011"/>
                    </a:lnTo>
                    <a:cubicBezTo>
                      <a:pt x="14348" y="78072"/>
                      <a:pt x="14255" y="78154"/>
                      <a:pt x="14180" y="78258"/>
                    </a:cubicBezTo>
                    <a:cubicBezTo>
                      <a:pt x="14159" y="78289"/>
                      <a:pt x="14143" y="78321"/>
                      <a:pt x="14124" y="78354"/>
                    </a:cubicBezTo>
                    <a:lnTo>
                      <a:pt x="1732" y="71295"/>
                    </a:lnTo>
                    <a:cubicBezTo>
                      <a:pt x="1882" y="70925"/>
                      <a:pt x="1769" y="70488"/>
                      <a:pt x="1431" y="70244"/>
                    </a:cubicBezTo>
                    <a:cubicBezTo>
                      <a:pt x="1279" y="70136"/>
                      <a:pt x="1101" y="70079"/>
                      <a:pt x="918" y="70079"/>
                    </a:cubicBezTo>
                    <a:cubicBezTo>
                      <a:pt x="869" y="70079"/>
                      <a:pt x="819" y="70083"/>
                      <a:pt x="770" y="70091"/>
                    </a:cubicBezTo>
                    <a:cubicBezTo>
                      <a:pt x="535" y="70130"/>
                      <a:pt x="333" y="70257"/>
                      <a:pt x="193" y="70449"/>
                    </a:cubicBezTo>
                    <a:cubicBezTo>
                      <a:pt x="56" y="70642"/>
                      <a:pt x="1" y="70875"/>
                      <a:pt x="40" y="71109"/>
                    </a:cubicBezTo>
                    <a:cubicBezTo>
                      <a:pt x="79" y="71343"/>
                      <a:pt x="206" y="71547"/>
                      <a:pt x="399" y="71685"/>
                    </a:cubicBezTo>
                    <a:cubicBezTo>
                      <a:pt x="555" y="71797"/>
                      <a:pt x="734" y="71851"/>
                      <a:pt x="913" y="71851"/>
                    </a:cubicBezTo>
                    <a:cubicBezTo>
                      <a:pt x="1096" y="71851"/>
                      <a:pt x="1276" y="71789"/>
                      <a:pt x="1426" y="71680"/>
                    </a:cubicBezTo>
                    <a:lnTo>
                      <a:pt x="30491" y="107933"/>
                    </a:lnTo>
                    <a:cubicBezTo>
                      <a:pt x="30474" y="107952"/>
                      <a:pt x="30454" y="107971"/>
                      <a:pt x="30437" y="107994"/>
                    </a:cubicBezTo>
                    <a:cubicBezTo>
                      <a:pt x="30426" y="108010"/>
                      <a:pt x="30418" y="108029"/>
                      <a:pt x="30408" y="108045"/>
                    </a:cubicBezTo>
                    <a:lnTo>
                      <a:pt x="5131" y="93125"/>
                    </a:lnTo>
                    <a:cubicBezTo>
                      <a:pt x="5273" y="92758"/>
                      <a:pt x="5159" y="92325"/>
                      <a:pt x="4826" y="92087"/>
                    </a:cubicBezTo>
                    <a:cubicBezTo>
                      <a:pt x="4669" y="91975"/>
                      <a:pt x="4489" y="91921"/>
                      <a:pt x="4311" y="91921"/>
                    </a:cubicBezTo>
                    <a:cubicBezTo>
                      <a:pt x="4035" y="91921"/>
                      <a:pt x="3763" y="92050"/>
                      <a:pt x="3589" y="92291"/>
                    </a:cubicBezTo>
                    <a:cubicBezTo>
                      <a:pt x="3305" y="92688"/>
                      <a:pt x="3397" y="93241"/>
                      <a:pt x="3792" y="93527"/>
                    </a:cubicBezTo>
                    <a:cubicBezTo>
                      <a:pt x="3950" y="93639"/>
                      <a:pt x="4128" y="93692"/>
                      <a:pt x="4308" y="93692"/>
                    </a:cubicBezTo>
                    <a:cubicBezTo>
                      <a:pt x="4578" y="93692"/>
                      <a:pt x="4846" y="93566"/>
                      <a:pt x="5020" y="93332"/>
                    </a:cubicBezTo>
                    <a:lnTo>
                      <a:pt x="30310" y="108260"/>
                    </a:lnTo>
                    <a:cubicBezTo>
                      <a:pt x="30273" y="108387"/>
                      <a:pt x="30261" y="108519"/>
                      <a:pt x="30283" y="108652"/>
                    </a:cubicBezTo>
                    <a:cubicBezTo>
                      <a:pt x="30322" y="108886"/>
                      <a:pt x="30449" y="109090"/>
                      <a:pt x="30642" y="109228"/>
                    </a:cubicBezTo>
                    <a:cubicBezTo>
                      <a:pt x="30795" y="109337"/>
                      <a:pt x="30972" y="109394"/>
                      <a:pt x="31155" y="109394"/>
                    </a:cubicBezTo>
                    <a:cubicBezTo>
                      <a:pt x="31203" y="109394"/>
                      <a:pt x="31252" y="109389"/>
                      <a:pt x="31301" y="109382"/>
                    </a:cubicBezTo>
                    <a:cubicBezTo>
                      <a:pt x="31386" y="109367"/>
                      <a:pt x="31466" y="109337"/>
                      <a:pt x="31543" y="109302"/>
                    </a:cubicBezTo>
                    <a:lnTo>
                      <a:pt x="38242" y="118625"/>
                    </a:lnTo>
                    <a:lnTo>
                      <a:pt x="38274" y="118671"/>
                    </a:lnTo>
                    <a:lnTo>
                      <a:pt x="55072" y="119689"/>
                    </a:lnTo>
                    <a:cubicBezTo>
                      <a:pt x="55111" y="119923"/>
                      <a:pt x="55238" y="120126"/>
                      <a:pt x="55429" y="120263"/>
                    </a:cubicBezTo>
                    <a:cubicBezTo>
                      <a:pt x="55585" y="120375"/>
                      <a:pt x="55765" y="120428"/>
                      <a:pt x="55944" y="120428"/>
                    </a:cubicBezTo>
                    <a:cubicBezTo>
                      <a:pt x="56219" y="120428"/>
                      <a:pt x="56492" y="120300"/>
                      <a:pt x="56664" y="120059"/>
                    </a:cubicBezTo>
                    <a:cubicBezTo>
                      <a:pt x="56949" y="119663"/>
                      <a:pt x="56857" y="119109"/>
                      <a:pt x="56461" y="118824"/>
                    </a:cubicBezTo>
                    <a:cubicBezTo>
                      <a:pt x="56309" y="118716"/>
                      <a:pt x="56131" y="118659"/>
                      <a:pt x="55949" y="118659"/>
                    </a:cubicBezTo>
                    <a:cubicBezTo>
                      <a:pt x="55900" y="118659"/>
                      <a:pt x="55850" y="118663"/>
                      <a:pt x="55801" y="118671"/>
                    </a:cubicBezTo>
                    <a:cubicBezTo>
                      <a:pt x="55750" y="118679"/>
                      <a:pt x="55702" y="118694"/>
                      <a:pt x="55655" y="118710"/>
                    </a:cubicBezTo>
                    <a:lnTo>
                      <a:pt x="43893" y="102095"/>
                    </a:lnTo>
                    <a:cubicBezTo>
                      <a:pt x="43920" y="102077"/>
                      <a:pt x="43946" y="102056"/>
                      <a:pt x="43971" y="102035"/>
                    </a:cubicBezTo>
                    <a:lnTo>
                      <a:pt x="78639" y="127440"/>
                    </a:lnTo>
                    <a:cubicBezTo>
                      <a:pt x="78569" y="127597"/>
                      <a:pt x="78545" y="127770"/>
                      <a:pt x="78575" y="127942"/>
                    </a:cubicBezTo>
                    <a:cubicBezTo>
                      <a:pt x="78613" y="128175"/>
                      <a:pt x="78740" y="128380"/>
                      <a:pt x="78933" y="128518"/>
                    </a:cubicBezTo>
                    <a:cubicBezTo>
                      <a:pt x="79089" y="128630"/>
                      <a:pt x="79269" y="128683"/>
                      <a:pt x="79447" y="128683"/>
                    </a:cubicBezTo>
                    <a:cubicBezTo>
                      <a:pt x="79723" y="128683"/>
                      <a:pt x="79996" y="128555"/>
                      <a:pt x="80168" y="128314"/>
                    </a:cubicBezTo>
                    <a:cubicBezTo>
                      <a:pt x="80402" y="127987"/>
                      <a:pt x="80378" y="127555"/>
                      <a:pt x="80140" y="127252"/>
                    </a:cubicBezTo>
                    <a:lnTo>
                      <a:pt x="95125" y="110526"/>
                    </a:lnTo>
                    <a:cubicBezTo>
                      <a:pt x="95273" y="110624"/>
                      <a:pt x="95441" y="110672"/>
                      <a:pt x="95607" y="110672"/>
                    </a:cubicBezTo>
                    <a:cubicBezTo>
                      <a:pt x="95788" y="110672"/>
                      <a:pt x="95963" y="110612"/>
                      <a:pt x="96112" y="110507"/>
                    </a:cubicBezTo>
                    <a:lnTo>
                      <a:pt x="102491" y="121570"/>
                    </a:lnTo>
                    <a:cubicBezTo>
                      <a:pt x="102377" y="121631"/>
                      <a:pt x="102271" y="121716"/>
                      <a:pt x="102190" y="121830"/>
                    </a:cubicBezTo>
                    <a:cubicBezTo>
                      <a:pt x="101904" y="122228"/>
                      <a:pt x="101997" y="122780"/>
                      <a:pt x="102393" y="123065"/>
                    </a:cubicBezTo>
                    <a:cubicBezTo>
                      <a:pt x="102545" y="123175"/>
                      <a:pt x="102723" y="123231"/>
                      <a:pt x="102906" y="123231"/>
                    </a:cubicBezTo>
                    <a:cubicBezTo>
                      <a:pt x="102954" y="123231"/>
                      <a:pt x="103004" y="123228"/>
                      <a:pt x="103052" y="123219"/>
                    </a:cubicBezTo>
                    <a:cubicBezTo>
                      <a:pt x="103284" y="123181"/>
                      <a:pt x="103489" y="123053"/>
                      <a:pt x="103626" y="122861"/>
                    </a:cubicBezTo>
                    <a:cubicBezTo>
                      <a:pt x="103912" y="122464"/>
                      <a:pt x="103819" y="121910"/>
                      <a:pt x="103423" y="121625"/>
                    </a:cubicBezTo>
                    <a:cubicBezTo>
                      <a:pt x="103268" y="121514"/>
                      <a:pt x="103091" y="121463"/>
                      <a:pt x="102915" y="121463"/>
                    </a:cubicBezTo>
                    <a:cubicBezTo>
                      <a:pt x="102846" y="121463"/>
                      <a:pt x="102778" y="121470"/>
                      <a:pt x="102712" y="121485"/>
                    </a:cubicBezTo>
                    <a:lnTo>
                      <a:pt x="96287" y="110342"/>
                    </a:lnTo>
                    <a:cubicBezTo>
                      <a:pt x="96298" y="110329"/>
                      <a:pt x="96313" y="110318"/>
                      <a:pt x="96325" y="110302"/>
                    </a:cubicBezTo>
                    <a:cubicBezTo>
                      <a:pt x="96610" y="109904"/>
                      <a:pt x="96518" y="109351"/>
                      <a:pt x="96121" y="109066"/>
                    </a:cubicBezTo>
                    <a:cubicBezTo>
                      <a:pt x="95993" y="108973"/>
                      <a:pt x="95844" y="108923"/>
                      <a:pt x="95692" y="108908"/>
                    </a:cubicBezTo>
                    <a:lnTo>
                      <a:pt x="88325" y="78424"/>
                    </a:lnTo>
                    <a:cubicBezTo>
                      <a:pt x="88400" y="78392"/>
                      <a:pt x="88472" y="78351"/>
                      <a:pt x="88538" y="78298"/>
                    </a:cubicBezTo>
                    <a:lnTo>
                      <a:pt x="112640" y="101661"/>
                    </a:lnTo>
                    <a:cubicBezTo>
                      <a:pt x="112415" y="102050"/>
                      <a:pt x="112513" y="102555"/>
                      <a:pt x="112886" y="102822"/>
                    </a:cubicBezTo>
                    <a:cubicBezTo>
                      <a:pt x="113043" y="102935"/>
                      <a:pt x="113222" y="102988"/>
                      <a:pt x="113401" y="102988"/>
                    </a:cubicBezTo>
                    <a:cubicBezTo>
                      <a:pt x="113421" y="102988"/>
                      <a:pt x="113442" y="102983"/>
                      <a:pt x="113461" y="102982"/>
                    </a:cubicBezTo>
                    <a:lnTo>
                      <a:pt x="118567" y="120230"/>
                    </a:lnTo>
                    <a:cubicBezTo>
                      <a:pt x="118456" y="120292"/>
                      <a:pt x="118356" y="120375"/>
                      <a:pt x="118277" y="120485"/>
                    </a:cubicBezTo>
                    <a:cubicBezTo>
                      <a:pt x="117993" y="120882"/>
                      <a:pt x="118085" y="121436"/>
                      <a:pt x="118480" y="121721"/>
                    </a:cubicBezTo>
                    <a:cubicBezTo>
                      <a:pt x="118632" y="121830"/>
                      <a:pt x="118811" y="121886"/>
                      <a:pt x="118994" y="121886"/>
                    </a:cubicBezTo>
                    <a:cubicBezTo>
                      <a:pt x="119042" y="121886"/>
                      <a:pt x="119091" y="121882"/>
                      <a:pt x="119139" y="121875"/>
                    </a:cubicBezTo>
                    <a:cubicBezTo>
                      <a:pt x="119372" y="121835"/>
                      <a:pt x="119577" y="121709"/>
                      <a:pt x="119715" y="121516"/>
                    </a:cubicBezTo>
                    <a:cubicBezTo>
                      <a:pt x="119999" y="121118"/>
                      <a:pt x="119907" y="120565"/>
                      <a:pt x="119511" y="120281"/>
                    </a:cubicBezTo>
                    <a:cubicBezTo>
                      <a:pt x="119357" y="120170"/>
                      <a:pt x="119179" y="120118"/>
                      <a:pt x="119002" y="120118"/>
                    </a:cubicBezTo>
                    <a:cubicBezTo>
                      <a:pt x="118929" y="120118"/>
                      <a:pt x="118856" y="120127"/>
                      <a:pt x="118785" y="120144"/>
                    </a:cubicBezTo>
                    <a:lnTo>
                      <a:pt x="113690" y="102933"/>
                    </a:lnTo>
                    <a:cubicBezTo>
                      <a:pt x="113856" y="102876"/>
                      <a:pt x="114009" y="102773"/>
                      <a:pt x="114121" y="102619"/>
                    </a:cubicBezTo>
                    <a:cubicBezTo>
                      <a:pt x="114405" y="102222"/>
                      <a:pt x="114313" y="101668"/>
                      <a:pt x="113917" y="101384"/>
                    </a:cubicBezTo>
                    <a:cubicBezTo>
                      <a:pt x="113762" y="101272"/>
                      <a:pt x="113582" y="101219"/>
                      <a:pt x="113404" y="101219"/>
                    </a:cubicBezTo>
                    <a:cubicBezTo>
                      <a:pt x="113177" y="101219"/>
                      <a:pt x="112951" y="101307"/>
                      <a:pt x="112782" y="101473"/>
                    </a:cubicBezTo>
                    <a:lnTo>
                      <a:pt x="88698" y="78130"/>
                    </a:lnTo>
                    <a:cubicBezTo>
                      <a:pt x="88756" y="78050"/>
                      <a:pt x="88793" y="77963"/>
                      <a:pt x="88820" y="77873"/>
                    </a:cubicBezTo>
                    <a:lnTo>
                      <a:pt x="104040" y="80436"/>
                    </a:lnTo>
                    <a:cubicBezTo>
                      <a:pt x="104042" y="80710"/>
                      <a:pt x="104168" y="80979"/>
                      <a:pt x="104406" y="81151"/>
                    </a:cubicBezTo>
                    <a:cubicBezTo>
                      <a:pt x="104559" y="81260"/>
                      <a:pt x="104736" y="81316"/>
                      <a:pt x="104920" y="81316"/>
                    </a:cubicBezTo>
                    <a:cubicBezTo>
                      <a:pt x="104968" y="81316"/>
                      <a:pt x="105019" y="81312"/>
                      <a:pt x="105067" y="81303"/>
                    </a:cubicBezTo>
                    <a:cubicBezTo>
                      <a:pt x="105299" y="81265"/>
                      <a:pt x="105503" y="81138"/>
                      <a:pt x="105641" y="80945"/>
                    </a:cubicBezTo>
                    <a:cubicBezTo>
                      <a:pt x="105673" y="80901"/>
                      <a:pt x="105700" y="80853"/>
                      <a:pt x="105722" y="80805"/>
                    </a:cubicBezTo>
                    <a:lnTo>
                      <a:pt x="125340" y="86830"/>
                    </a:lnTo>
                    <a:cubicBezTo>
                      <a:pt x="125298" y="87143"/>
                      <a:pt x="125422" y="87472"/>
                      <a:pt x="125697" y="87670"/>
                    </a:cubicBezTo>
                    <a:cubicBezTo>
                      <a:pt x="125850" y="87779"/>
                      <a:pt x="126027" y="87835"/>
                      <a:pt x="126212" y="87835"/>
                    </a:cubicBezTo>
                    <a:cubicBezTo>
                      <a:pt x="126260" y="87835"/>
                      <a:pt x="126310" y="87831"/>
                      <a:pt x="126358" y="87823"/>
                    </a:cubicBezTo>
                    <a:cubicBezTo>
                      <a:pt x="126590" y="87784"/>
                      <a:pt x="126795" y="87657"/>
                      <a:pt x="126932" y="87464"/>
                    </a:cubicBezTo>
                    <a:cubicBezTo>
                      <a:pt x="127070" y="87272"/>
                      <a:pt x="127125" y="87039"/>
                      <a:pt x="127086" y="86804"/>
                    </a:cubicBezTo>
                    <a:cubicBezTo>
                      <a:pt x="127048" y="86571"/>
                      <a:pt x="126920" y="86367"/>
                      <a:pt x="126728" y="86229"/>
                    </a:cubicBezTo>
                    <a:cubicBezTo>
                      <a:pt x="126572" y="86117"/>
                      <a:pt x="126392" y="86063"/>
                      <a:pt x="126213" y="86063"/>
                    </a:cubicBezTo>
                    <a:cubicBezTo>
                      <a:pt x="125937" y="86063"/>
                      <a:pt x="125665" y="86191"/>
                      <a:pt x="125492" y="86432"/>
                    </a:cubicBezTo>
                    <a:cubicBezTo>
                      <a:pt x="125454" y="86486"/>
                      <a:pt x="125423" y="86543"/>
                      <a:pt x="125399" y="86602"/>
                    </a:cubicBezTo>
                    <a:lnTo>
                      <a:pt x="105791" y="80580"/>
                    </a:lnTo>
                    <a:cubicBezTo>
                      <a:pt x="105808" y="80484"/>
                      <a:pt x="105812" y="80386"/>
                      <a:pt x="105795" y="80285"/>
                    </a:cubicBezTo>
                    <a:cubicBezTo>
                      <a:pt x="105757" y="80052"/>
                      <a:pt x="105629" y="79848"/>
                      <a:pt x="105437" y="79710"/>
                    </a:cubicBezTo>
                    <a:cubicBezTo>
                      <a:pt x="105283" y="79599"/>
                      <a:pt x="105105" y="79547"/>
                      <a:pt x="104928" y="79547"/>
                    </a:cubicBezTo>
                    <a:cubicBezTo>
                      <a:pt x="104839" y="79547"/>
                      <a:pt x="104751" y="79560"/>
                      <a:pt x="104666" y="79586"/>
                    </a:cubicBezTo>
                    <a:lnTo>
                      <a:pt x="91291" y="59370"/>
                    </a:lnTo>
                    <a:cubicBezTo>
                      <a:pt x="91351" y="59320"/>
                      <a:pt x="91408" y="59265"/>
                      <a:pt x="91454" y="59199"/>
                    </a:cubicBezTo>
                    <a:cubicBezTo>
                      <a:pt x="91612" y="58980"/>
                      <a:pt x="91650" y="58716"/>
                      <a:pt x="91591" y="58473"/>
                    </a:cubicBezTo>
                    <a:lnTo>
                      <a:pt x="121723" y="42022"/>
                    </a:lnTo>
                    <a:cubicBezTo>
                      <a:pt x="121773" y="42082"/>
                      <a:pt x="121827" y="42140"/>
                      <a:pt x="121893" y="42188"/>
                    </a:cubicBezTo>
                    <a:cubicBezTo>
                      <a:pt x="122049" y="42300"/>
                      <a:pt x="122229" y="42354"/>
                      <a:pt x="122408" y="42354"/>
                    </a:cubicBezTo>
                    <a:cubicBezTo>
                      <a:pt x="122508" y="42354"/>
                      <a:pt x="122608" y="42331"/>
                      <a:pt x="122702" y="42298"/>
                    </a:cubicBezTo>
                    <a:lnTo>
                      <a:pt x="143453" y="68738"/>
                    </a:lnTo>
                    <a:cubicBezTo>
                      <a:pt x="143438" y="68755"/>
                      <a:pt x="143422" y="68770"/>
                      <a:pt x="143408" y="68787"/>
                    </a:cubicBezTo>
                    <a:cubicBezTo>
                      <a:pt x="143123" y="69184"/>
                      <a:pt x="143215" y="69738"/>
                      <a:pt x="143613" y="70023"/>
                    </a:cubicBezTo>
                    <a:cubicBezTo>
                      <a:pt x="143769" y="70135"/>
                      <a:pt x="143948" y="70188"/>
                      <a:pt x="144127" y="70188"/>
                    </a:cubicBezTo>
                    <a:cubicBezTo>
                      <a:pt x="144155" y="70188"/>
                      <a:pt x="144182" y="70181"/>
                      <a:pt x="144210" y="70179"/>
                    </a:cubicBezTo>
                    <a:lnTo>
                      <a:pt x="150276" y="95191"/>
                    </a:lnTo>
                    <a:cubicBezTo>
                      <a:pt x="150132" y="95254"/>
                      <a:pt x="150005" y="95352"/>
                      <a:pt x="149911" y="95484"/>
                    </a:cubicBezTo>
                    <a:cubicBezTo>
                      <a:pt x="149774" y="95676"/>
                      <a:pt x="149718" y="95910"/>
                      <a:pt x="149758" y="96144"/>
                    </a:cubicBezTo>
                    <a:cubicBezTo>
                      <a:pt x="149796" y="96377"/>
                      <a:pt x="149923" y="96581"/>
                      <a:pt x="150116" y="96719"/>
                    </a:cubicBezTo>
                    <a:cubicBezTo>
                      <a:pt x="150272" y="96832"/>
                      <a:pt x="150451" y="96885"/>
                      <a:pt x="150630" y="96885"/>
                    </a:cubicBezTo>
                    <a:cubicBezTo>
                      <a:pt x="150905" y="96885"/>
                      <a:pt x="151178" y="96757"/>
                      <a:pt x="151351" y="96516"/>
                    </a:cubicBezTo>
                    <a:cubicBezTo>
                      <a:pt x="151633" y="96119"/>
                      <a:pt x="151542" y="95564"/>
                      <a:pt x="151145" y="95281"/>
                    </a:cubicBezTo>
                    <a:cubicBezTo>
                      <a:pt x="150994" y="95171"/>
                      <a:pt x="150817" y="95116"/>
                      <a:pt x="150635" y="95116"/>
                    </a:cubicBezTo>
                    <a:cubicBezTo>
                      <a:pt x="150591" y="95116"/>
                      <a:pt x="150546" y="95119"/>
                      <a:pt x="150501" y="95126"/>
                    </a:cubicBezTo>
                    <a:lnTo>
                      <a:pt x="144439" y="70126"/>
                    </a:lnTo>
                    <a:cubicBezTo>
                      <a:pt x="144598" y="70068"/>
                      <a:pt x="144742" y="69967"/>
                      <a:pt x="144848" y="69819"/>
                    </a:cubicBezTo>
                    <a:cubicBezTo>
                      <a:pt x="145133" y="69422"/>
                      <a:pt x="145041" y="68869"/>
                      <a:pt x="144643" y="68584"/>
                    </a:cubicBezTo>
                    <a:cubicBezTo>
                      <a:pt x="144489" y="68473"/>
                      <a:pt x="144310" y="68419"/>
                      <a:pt x="144133" y="68419"/>
                    </a:cubicBezTo>
                    <a:cubicBezTo>
                      <a:pt x="143954" y="68419"/>
                      <a:pt x="143776" y="68474"/>
                      <a:pt x="143625" y="68579"/>
                    </a:cubicBezTo>
                    <a:lnTo>
                      <a:pt x="122923" y="42187"/>
                    </a:lnTo>
                    <a:cubicBezTo>
                      <a:pt x="123003" y="42130"/>
                      <a:pt x="123078" y="42066"/>
                      <a:pt x="123137" y="41982"/>
                    </a:cubicBezTo>
                    <a:cubicBezTo>
                      <a:pt x="123422" y="41585"/>
                      <a:pt x="123330" y="41031"/>
                      <a:pt x="122934" y="40747"/>
                    </a:cubicBezTo>
                    <a:cubicBezTo>
                      <a:pt x="122782" y="40638"/>
                      <a:pt x="122603" y="40581"/>
                      <a:pt x="122419" y="40581"/>
                    </a:cubicBezTo>
                    <a:cubicBezTo>
                      <a:pt x="122371" y="40581"/>
                      <a:pt x="122322" y="40585"/>
                      <a:pt x="122273" y="40593"/>
                    </a:cubicBezTo>
                    <a:cubicBezTo>
                      <a:pt x="122040" y="40632"/>
                      <a:pt x="121837" y="40759"/>
                      <a:pt x="121699" y="40952"/>
                    </a:cubicBezTo>
                    <a:cubicBezTo>
                      <a:pt x="121684" y="40972"/>
                      <a:pt x="121674" y="40993"/>
                      <a:pt x="121662" y="41015"/>
                    </a:cubicBezTo>
                    <a:lnTo>
                      <a:pt x="88927" y="19118"/>
                    </a:lnTo>
                    <a:cubicBezTo>
                      <a:pt x="89200" y="18723"/>
                      <a:pt x="89106" y="18178"/>
                      <a:pt x="88714" y="17898"/>
                    </a:cubicBezTo>
                    <a:cubicBezTo>
                      <a:pt x="88558" y="17786"/>
                      <a:pt x="88378" y="17733"/>
                      <a:pt x="88200" y="17733"/>
                    </a:cubicBezTo>
                    <a:cubicBezTo>
                      <a:pt x="87924" y="17733"/>
                      <a:pt x="87652" y="17861"/>
                      <a:pt x="87479" y="18101"/>
                    </a:cubicBezTo>
                    <a:cubicBezTo>
                      <a:pt x="87463" y="18124"/>
                      <a:pt x="87452" y="18149"/>
                      <a:pt x="87437" y="18172"/>
                    </a:cubicBezTo>
                    <a:lnTo>
                      <a:pt x="59626" y="948"/>
                    </a:lnTo>
                    <a:cubicBezTo>
                      <a:pt x="59646" y="651"/>
                      <a:pt x="59520" y="351"/>
                      <a:pt x="59262" y="166"/>
                    </a:cubicBezTo>
                    <a:cubicBezTo>
                      <a:pt x="59111" y="58"/>
                      <a:pt x="58932" y="0"/>
                      <a:pt x="587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10"/>
              <p:cNvSpPr/>
              <p:nvPr/>
            </p:nvSpPr>
            <p:spPr>
              <a:xfrm>
                <a:off x="1522650" y="3538750"/>
                <a:ext cx="2417375" cy="1058350"/>
              </a:xfrm>
              <a:custGeom>
                <a:rect b="b" l="l" r="r" t="t"/>
                <a:pathLst>
                  <a:path extrusionOk="0" h="42334" w="96695">
                    <a:moveTo>
                      <a:pt x="1008" y="1"/>
                    </a:moveTo>
                    <a:cubicBezTo>
                      <a:pt x="960" y="1"/>
                      <a:pt x="911" y="5"/>
                      <a:pt x="862" y="13"/>
                    </a:cubicBezTo>
                    <a:cubicBezTo>
                      <a:pt x="628" y="51"/>
                      <a:pt x="424" y="179"/>
                      <a:pt x="285" y="371"/>
                    </a:cubicBezTo>
                    <a:cubicBezTo>
                      <a:pt x="1" y="768"/>
                      <a:pt x="93" y="1321"/>
                      <a:pt x="489" y="1607"/>
                    </a:cubicBezTo>
                    <a:cubicBezTo>
                      <a:pt x="641" y="1716"/>
                      <a:pt x="819" y="1772"/>
                      <a:pt x="1002" y="1772"/>
                    </a:cubicBezTo>
                    <a:cubicBezTo>
                      <a:pt x="1050" y="1772"/>
                      <a:pt x="1100" y="1768"/>
                      <a:pt x="1148" y="1760"/>
                    </a:cubicBezTo>
                    <a:cubicBezTo>
                      <a:pt x="1382" y="1721"/>
                      <a:pt x="1585" y="1594"/>
                      <a:pt x="1724" y="1401"/>
                    </a:cubicBezTo>
                    <a:cubicBezTo>
                      <a:pt x="1775" y="1331"/>
                      <a:pt x="1812" y="1251"/>
                      <a:pt x="1839" y="1170"/>
                    </a:cubicBezTo>
                    <a:lnTo>
                      <a:pt x="49478" y="20273"/>
                    </a:lnTo>
                    <a:cubicBezTo>
                      <a:pt x="49259" y="20661"/>
                      <a:pt x="49358" y="21161"/>
                      <a:pt x="49729" y="21426"/>
                    </a:cubicBezTo>
                    <a:cubicBezTo>
                      <a:pt x="49886" y="21538"/>
                      <a:pt x="50065" y="21592"/>
                      <a:pt x="50244" y="21592"/>
                    </a:cubicBezTo>
                    <a:cubicBezTo>
                      <a:pt x="50520" y="21592"/>
                      <a:pt x="50792" y="21463"/>
                      <a:pt x="50965" y="21223"/>
                    </a:cubicBezTo>
                    <a:cubicBezTo>
                      <a:pt x="50983" y="21196"/>
                      <a:pt x="50997" y="21168"/>
                      <a:pt x="51011" y="21141"/>
                    </a:cubicBezTo>
                    <a:lnTo>
                      <a:pt x="70453" y="38632"/>
                    </a:lnTo>
                    <a:cubicBezTo>
                      <a:pt x="70320" y="38824"/>
                      <a:pt x="70266" y="39053"/>
                      <a:pt x="70304" y="39285"/>
                    </a:cubicBezTo>
                    <a:cubicBezTo>
                      <a:pt x="70342" y="39518"/>
                      <a:pt x="70469" y="39722"/>
                      <a:pt x="70662" y="39860"/>
                    </a:cubicBezTo>
                    <a:cubicBezTo>
                      <a:pt x="70818" y="39972"/>
                      <a:pt x="70998" y="40026"/>
                      <a:pt x="71176" y="40026"/>
                    </a:cubicBezTo>
                    <a:cubicBezTo>
                      <a:pt x="71452" y="40026"/>
                      <a:pt x="71725" y="39897"/>
                      <a:pt x="71897" y="39657"/>
                    </a:cubicBezTo>
                    <a:cubicBezTo>
                      <a:pt x="71957" y="39572"/>
                      <a:pt x="71998" y="39480"/>
                      <a:pt x="72025" y="39385"/>
                    </a:cubicBezTo>
                    <a:lnTo>
                      <a:pt x="94903" y="41502"/>
                    </a:lnTo>
                    <a:cubicBezTo>
                      <a:pt x="94919" y="41758"/>
                      <a:pt x="95040" y="42007"/>
                      <a:pt x="95266" y="42168"/>
                    </a:cubicBezTo>
                    <a:cubicBezTo>
                      <a:pt x="95423" y="42280"/>
                      <a:pt x="95601" y="42334"/>
                      <a:pt x="95781" y="42334"/>
                    </a:cubicBezTo>
                    <a:cubicBezTo>
                      <a:pt x="96056" y="42334"/>
                      <a:pt x="96329" y="42206"/>
                      <a:pt x="96502" y="41965"/>
                    </a:cubicBezTo>
                    <a:cubicBezTo>
                      <a:pt x="96639" y="41772"/>
                      <a:pt x="96694" y="41539"/>
                      <a:pt x="96655" y="41305"/>
                    </a:cubicBezTo>
                    <a:cubicBezTo>
                      <a:pt x="96620" y="41070"/>
                      <a:pt x="96493" y="40865"/>
                      <a:pt x="96301" y="40727"/>
                    </a:cubicBezTo>
                    <a:cubicBezTo>
                      <a:pt x="96148" y="40618"/>
                      <a:pt x="95971" y="40561"/>
                      <a:pt x="95788" y="40561"/>
                    </a:cubicBezTo>
                    <a:cubicBezTo>
                      <a:pt x="95739" y="40561"/>
                      <a:pt x="95690" y="40565"/>
                      <a:pt x="95641" y="40573"/>
                    </a:cubicBezTo>
                    <a:cubicBezTo>
                      <a:pt x="95408" y="40613"/>
                      <a:pt x="95203" y="40739"/>
                      <a:pt x="95065" y="40932"/>
                    </a:cubicBezTo>
                    <a:cubicBezTo>
                      <a:pt x="94993" y="41035"/>
                      <a:pt x="94944" y="41149"/>
                      <a:pt x="94920" y="41266"/>
                    </a:cubicBezTo>
                    <a:lnTo>
                      <a:pt x="72064" y="39153"/>
                    </a:lnTo>
                    <a:cubicBezTo>
                      <a:pt x="72068" y="38873"/>
                      <a:pt x="71940" y="38595"/>
                      <a:pt x="71697" y="38420"/>
                    </a:cubicBezTo>
                    <a:cubicBezTo>
                      <a:pt x="71545" y="38311"/>
                      <a:pt x="71367" y="38254"/>
                      <a:pt x="71183" y="38254"/>
                    </a:cubicBezTo>
                    <a:cubicBezTo>
                      <a:pt x="71134" y="38254"/>
                      <a:pt x="71085" y="38258"/>
                      <a:pt x="71036" y="38266"/>
                    </a:cubicBezTo>
                    <a:cubicBezTo>
                      <a:pt x="70879" y="38292"/>
                      <a:pt x="70737" y="38361"/>
                      <a:pt x="70617" y="38461"/>
                    </a:cubicBezTo>
                    <a:lnTo>
                      <a:pt x="51109" y="20911"/>
                    </a:lnTo>
                    <a:cubicBezTo>
                      <a:pt x="51188" y="20572"/>
                      <a:pt x="51063" y="20203"/>
                      <a:pt x="50764" y="19988"/>
                    </a:cubicBezTo>
                    <a:cubicBezTo>
                      <a:pt x="50609" y="19877"/>
                      <a:pt x="50430" y="19824"/>
                      <a:pt x="50253" y="19824"/>
                    </a:cubicBezTo>
                    <a:cubicBezTo>
                      <a:pt x="50023" y="19824"/>
                      <a:pt x="49796" y="19913"/>
                      <a:pt x="49627" y="20080"/>
                    </a:cubicBezTo>
                    <a:lnTo>
                      <a:pt x="1890" y="937"/>
                    </a:lnTo>
                    <a:cubicBezTo>
                      <a:pt x="1894" y="873"/>
                      <a:pt x="1893" y="807"/>
                      <a:pt x="1881" y="741"/>
                    </a:cubicBezTo>
                    <a:cubicBezTo>
                      <a:pt x="1842" y="507"/>
                      <a:pt x="1715" y="304"/>
                      <a:pt x="1523" y="167"/>
                    </a:cubicBezTo>
                    <a:cubicBezTo>
                      <a:pt x="1371" y="58"/>
                      <a:pt x="1192" y="1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2" name="Google Shape;82;p10"/>
            <p:cNvGrpSpPr/>
            <p:nvPr/>
          </p:nvGrpSpPr>
          <p:grpSpPr>
            <a:xfrm>
              <a:off x="-896231" y="-2525369"/>
              <a:ext cx="4573618" cy="3479002"/>
              <a:chOff x="1522650" y="1117750"/>
              <a:chExt cx="4574075" cy="3479350"/>
            </a:xfrm>
          </p:grpSpPr>
          <p:sp>
            <p:nvSpPr>
              <p:cNvPr id="83" name="Google Shape;83;p10"/>
              <p:cNvSpPr/>
              <p:nvPr/>
            </p:nvSpPr>
            <p:spPr>
              <a:xfrm>
                <a:off x="2305900" y="1117750"/>
                <a:ext cx="3790825" cy="3217100"/>
              </a:xfrm>
              <a:custGeom>
                <a:rect b="b" l="l" r="r" t="t"/>
                <a:pathLst>
                  <a:path extrusionOk="0" h="128684" w="151633">
                    <a:moveTo>
                      <a:pt x="59573" y="1190"/>
                    </a:moveTo>
                    <a:lnTo>
                      <a:pt x="87345" y="18391"/>
                    </a:lnTo>
                    <a:cubicBezTo>
                      <a:pt x="87254" y="18737"/>
                      <a:pt x="87376" y="19117"/>
                      <a:pt x="87682" y="19337"/>
                    </a:cubicBezTo>
                    <a:cubicBezTo>
                      <a:pt x="87712" y="19358"/>
                      <a:pt x="87742" y="19374"/>
                      <a:pt x="87773" y="19391"/>
                    </a:cubicBezTo>
                    <a:lnTo>
                      <a:pt x="73089" y="35287"/>
                    </a:lnTo>
                    <a:cubicBezTo>
                      <a:pt x="73041" y="35228"/>
                      <a:pt x="72987" y="35173"/>
                      <a:pt x="72923" y="35127"/>
                    </a:cubicBezTo>
                    <a:cubicBezTo>
                      <a:pt x="72772" y="35017"/>
                      <a:pt x="72594" y="34961"/>
                      <a:pt x="72410" y="34961"/>
                    </a:cubicBezTo>
                    <a:cubicBezTo>
                      <a:pt x="72364" y="34961"/>
                      <a:pt x="72317" y="34964"/>
                      <a:pt x="72269" y="34972"/>
                    </a:cubicBezTo>
                    <a:lnTo>
                      <a:pt x="59361" y="1513"/>
                    </a:lnTo>
                    <a:cubicBezTo>
                      <a:pt x="59397" y="1478"/>
                      <a:pt x="59435" y="1443"/>
                      <a:pt x="59466" y="1400"/>
                    </a:cubicBezTo>
                    <a:cubicBezTo>
                      <a:pt x="59513" y="1335"/>
                      <a:pt x="59546" y="1262"/>
                      <a:pt x="59573" y="1190"/>
                    </a:cubicBezTo>
                    <a:close/>
                    <a:moveTo>
                      <a:pt x="57905" y="1155"/>
                    </a:moveTo>
                    <a:cubicBezTo>
                      <a:pt x="57962" y="1330"/>
                      <a:pt x="58069" y="1490"/>
                      <a:pt x="58229" y="1604"/>
                    </a:cubicBezTo>
                    <a:cubicBezTo>
                      <a:pt x="58385" y="1716"/>
                      <a:pt x="58564" y="1770"/>
                      <a:pt x="58744" y="1770"/>
                    </a:cubicBezTo>
                    <a:cubicBezTo>
                      <a:pt x="58890" y="1770"/>
                      <a:pt x="59035" y="1731"/>
                      <a:pt x="59165" y="1661"/>
                    </a:cubicBezTo>
                    <a:lnTo>
                      <a:pt x="72044" y="35042"/>
                    </a:lnTo>
                    <a:cubicBezTo>
                      <a:pt x="71907" y="35103"/>
                      <a:pt x="71787" y="35197"/>
                      <a:pt x="71696" y="35320"/>
                    </a:cubicBezTo>
                    <a:lnTo>
                      <a:pt x="34939" y="10633"/>
                    </a:lnTo>
                    <a:cubicBezTo>
                      <a:pt x="34967" y="10533"/>
                      <a:pt x="34978" y="10431"/>
                      <a:pt x="34971" y="10330"/>
                    </a:cubicBezTo>
                    <a:lnTo>
                      <a:pt x="57905" y="1155"/>
                    </a:lnTo>
                    <a:close/>
                    <a:moveTo>
                      <a:pt x="34896" y="10886"/>
                    </a:moveTo>
                    <a:lnTo>
                      <a:pt x="71585" y="35528"/>
                    </a:lnTo>
                    <a:cubicBezTo>
                      <a:pt x="71451" y="35873"/>
                      <a:pt x="71547" y="36273"/>
                      <a:pt x="71839" y="36520"/>
                    </a:cubicBezTo>
                    <a:lnTo>
                      <a:pt x="61150" y="46075"/>
                    </a:lnTo>
                    <a:cubicBezTo>
                      <a:pt x="61131" y="46059"/>
                      <a:pt x="61114" y="46040"/>
                      <a:pt x="61092" y="46024"/>
                    </a:cubicBezTo>
                    <a:cubicBezTo>
                      <a:pt x="60938" y="45913"/>
                      <a:pt x="60760" y="45860"/>
                      <a:pt x="60583" y="45860"/>
                    </a:cubicBezTo>
                    <a:cubicBezTo>
                      <a:pt x="60438" y="45860"/>
                      <a:pt x="60294" y="45896"/>
                      <a:pt x="60165" y="45964"/>
                    </a:cubicBezTo>
                    <a:lnTo>
                      <a:pt x="34896" y="10886"/>
                    </a:lnTo>
                    <a:close/>
                    <a:moveTo>
                      <a:pt x="88012" y="19481"/>
                    </a:moveTo>
                    <a:cubicBezTo>
                      <a:pt x="88073" y="19495"/>
                      <a:pt x="88135" y="19503"/>
                      <a:pt x="88199" y="19503"/>
                    </a:cubicBezTo>
                    <a:cubicBezTo>
                      <a:pt x="88236" y="19503"/>
                      <a:pt x="88270" y="19496"/>
                      <a:pt x="88308" y="19491"/>
                    </a:cubicBezTo>
                    <a:lnTo>
                      <a:pt x="90601" y="57808"/>
                    </a:lnTo>
                    <a:cubicBezTo>
                      <a:pt x="90477" y="57828"/>
                      <a:pt x="90359" y="57878"/>
                      <a:pt x="90253" y="57948"/>
                    </a:cubicBezTo>
                    <a:lnTo>
                      <a:pt x="73040" y="36456"/>
                    </a:lnTo>
                    <a:cubicBezTo>
                      <a:pt x="73069" y="36426"/>
                      <a:pt x="73102" y="36397"/>
                      <a:pt x="73126" y="36363"/>
                    </a:cubicBezTo>
                    <a:cubicBezTo>
                      <a:pt x="73264" y="36171"/>
                      <a:pt x="73319" y="35936"/>
                      <a:pt x="73280" y="35702"/>
                    </a:cubicBezTo>
                    <a:cubicBezTo>
                      <a:pt x="73268" y="35629"/>
                      <a:pt x="73244" y="35561"/>
                      <a:pt x="73216" y="35494"/>
                    </a:cubicBezTo>
                    <a:lnTo>
                      <a:pt x="88012" y="19481"/>
                    </a:lnTo>
                    <a:close/>
                    <a:moveTo>
                      <a:pt x="88769" y="19295"/>
                    </a:moveTo>
                    <a:lnTo>
                      <a:pt x="121569" y="41232"/>
                    </a:lnTo>
                    <a:cubicBezTo>
                      <a:pt x="121516" y="41429"/>
                      <a:pt x="121532" y="41636"/>
                      <a:pt x="121612" y="41820"/>
                    </a:cubicBezTo>
                    <a:lnTo>
                      <a:pt x="91516" y="58252"/>
                    </a:lnTo>
                    <a:cubicBezTo>
                      <a:pt x="91455" y="58141"/>
                      <a:pt x="91371" y="58040"/>
                      <a:pt x="91261" y="57962"/>
                    </a:cubicBezTo>
                    <a:cubicBezTo>
                      <a:pt x="91131" y="57868"/>
                      <a:pt x="90984" y="57820"/>
                      <a:pt x="90835" y="57804"/>
                    </a:cubicBezTo>
                    <a:lnTo>
                      <a:pt x="88539" y="19431"/>
                    </a:lnTo>
                    <a:cubicBezTo>
                      <a:pt x="88621" y="19396"/>
                      <a:pt x="88699" y="19354"/>
                      <a:pt x="88769" y="19295"/>
                    </a:cubicBezTo>
                    <a:close/>
                    <a:moveTo>
                      <a:pt x="72858" y="36603"/>
                    </a:moveTo>
                    <a:lnTo>
                      <a:pt x="90079" y="58104"/>
                    </a:lnTo>
                    <a:cubicBezTo>
                      <a:pt x="90062" y="58125"/>
                      <a:pt x="90041" y="58144"/>
                      <a:pt x="90025" y="58165"/>
                    </a:cubicBezTo>
                    <a:cubicBezTo>
                      <a:pt x="89989" y="58216"/>
                      <a:pt x="89960" y="58268"/>
                      <a:pt x="89936" y="58323"/>
                    </a:cubicBezTo>
                    <a:lnTo>
                      <a:pt x="61457" y="46818"/>
                    </a:lnTo>
                    <a:cubicBezTo>
                      <a:pt x="61473" y="46617"/>
                      <a:pt x="61422" y="46416"/>
                      <a:pt x="61307" y="46247"/>
                    </a:cubicBezTo>
                    <a:lnTo>
                      <a:pt x="72044" y="36651"/>
                    </a:lnTo>
                    <a:cubicBezTo>
                      <a:pt x="72160" y="36702"/>
                      <a:pt x="72283" y="36731"/>
                      <a:pt x="72406" y="36731"/>
                    </a:cubicBezTo>
                    <a:cubicBezTo>
                      <a:pt x="72565" y="36731"/>
                      <a:pt x="72719" y="36684"/>
                      <a:pt x="72858" y="36603"/>
                    </a:cubicBezTo>
                    <a:close/>
                    <a:moveTo>
                      <a:pt x="29406" y="22188"/>
                    </a:moveTo>
                    <a:lnTo>
                      <a:pt x="59857" y="46227"/>
                    </a:lnTo>
                    <a:cubicBezTo>
                      <a:pt x="59573" y="46625"/>
                      <a:pt x="59665" y="47178"/>
                      <a:pt x="60061" y="47462"/>
                    </a:cubicBezTo>
                    <a:cubicBezTo>
                      <a:pt x="60098" y="47488"/>
                      <a:pt x="60135" y="47509"/>
                      <a:pt x="60173" y="47529"/>
                    </a:cubicBezTo>
                    <a:lnTo>
                      <a:pt x="58655" y="58545"/>
                    </a:lnTo>
                    <a:cubicBezTo>
                      <a:pt x="58595" y="58532"/>
                      <a:pt x="58534" y="58525"/>
                      <a:pt x="58473" y="58525"/>
                    </a:cubicBezTo>
                    <a:cubicBezTo>
                      <a:pt x="58354" y="58525"/>
                      <a:pt x="58236" y="58550"/>
                      <a:pt x="58125" y="58596"/>
                    </a:cubicBezTo>
                    <a:lnTo>
                      <a:pt x="29406" y="22188"/>
                    </a:lnTo>
                    <a:close/>
                    <a:moveTo>
                      <a:pt x="16326" y="26247"/>
                    </a:moveTo>
                    <a:lnTo>
                      <a:pt x="57750" y="58893"/>
                    </a:lnTo>
                    <a:cubicBezTo>
                      <a:pt x="57750" y="58894"/>
                      <a:pt x="57749" y="58894"/>
                      <a:pt x="57748" y="58895"/>
                    </a:cubicBezTo>
                    <a:cubicBezTo>
                      <a:pt x="57632" y="59054"/>
                      <a:pt x="57582" y="59240"/>
                      <a:pt x="57584" y="59421"/>
                    </a:cubicBezTo>
                    <a:lnTo>
                      <a:pt x="33209" y="61477"/>
                    </a:lnTo>
                    <a:cubicBezTo>
                      <a:pt x="33171" y="61253"/>
                      <a:pt x="33049" y="61044"/>
                      <a:pt x="32851" y="60900"/>
                    </a:cubicBezTo>
                    <a:cubicBezTo>
                      <a:pt x="32696" y="60788"/>
                      <a:pt x="32515" y="60735"/>
                      <a:pt x="32336" y="60735"/>
                    </a:cubicBezTo>
                    <a:cubicBezTo>
                      <a:pt x="32231" y="60735"/>
                      <a:pt x="32126" y="60753"/>
                      <a:pt x="32028" y="60789"/>
                    </a:cubicBezTo>
                    <a:lnTo>
                      <a:pt x="16086" y="26436"/>
                    </a:lnTo>
                    <a:cubicBezTo>
                      <a:pt x="16176" y="26387"/>
                      <a:pt x="16257" y="26325"/>
                      <a:pt x="16326" y="26247"/>
                    </a:cubicBezTo>
                    <a:close/>
                    <a:moveTo>
                      <a:pt x="57622" y="59652"/>
                    </a:moveTo>
                    <a:cubicBezTo>
                      <a:pt x="57674" y="59839"/>
                      <a:pt x="57783" y="60008"/>
                      <a:pt x="57952" y="60129"/>
                    </a:cubicBezTo>
                    <a:cubicBezTo>
                      <a:pt x="58054" y="60201"/>
                      <a:pt x="58165" y="60247"/>
                      <a:pt x="58279" y="60272"/>
                    </a:cubicBezTo>
                    <a:lnTo>
                      <a:pt x="55785" y="68604"/>
                    </a:lnTo>
                    <a:cubicBezTo>
                      <a:pt x="55759" y="68602"/>
                      <a:pt x="55732" y="68601"/>
                      <a:pt x="55705" y="68601"/>
                    </a:cubicBezTo>
                    <a:cubicBezTo>
                      <a:pt x="55430" y="68601"/>
                      <a:pt x="55160" y="68726"/>
                      <a:pt x="54987" y="68966"/>
                    </a:cubicBezTo>
                    <a:cubicBezTo>
                      <a:pt x="54939" y="69034"/>
                      <a:pt x="54905" y="69108"/>
                      <a:pt x="54878" y="69182"/>
                    </a:cubicBezTo>
                    <a:lnTo>
                      <a:pt x="33192" y="61843"/>
                    </a:lnTo>
                    <a:cubicBezTo>
                      <a:pt x="33203" y="61799"/>
                      <a:pt x="33210" y="61755"/>
                      <a:pt x="33214" y="61709"/>
                    </a:cubicBezTo>
                    <a:lnTo>
                      <a:pt x="57622" y="59652"/>
                    </a:lnTo>
                    <a:close/>
                    <a:moveTo>
                      <a:pt x="61404" y="47049"/>
                    </a:moveTo>
                    <a:lnTo>
                      <a:pt x="89872" y="58550"/>
                    </a:lnTo>
                    <a:cubicBezTo>
                      <a:pt x="89825" y="58868"/>
                      <a:pt x="89949" y="59201"/>
                      <a:pt x="90228" y="59401"/>
                    </a:cubicBezTo>
                    <a:cubicBezTo>
                      <a:pt x="90327" y="59471"/>
                      <a:pt x="90435" y="59515"/>
                      <a:pt x="90546" y="59541"/>
                    </a:cubicBezTo>
                    <a:lnTo>
                      <a:pt x="88027" y="76730"/>
                    </a:lnTo>
                    <a:cubicBezTo>
                      <a:pt x="88011" y="76729"/>
                      <a:pt x="87994" y="76729"/>
                      <a:pt x="87977" y="76729"/>
                    </a:cubicBezTo>
                    <a:cubicBezTo>
                      <a:pt x="87931" y="76729"/>
                      <a:pt x="87884" y="76732"/>
                      <a:pt x="87837" y="76740"/>
                    </a:cubicBezTo>
                    <a:cubicBezTo>
                      <a:pt x="87715" y="76760"/>
                      <a:pt x="87603" y="76805"/>
                      <a:pt x="87501" y="76869"/>
                    </a:cubicBezTo>
                    <a:lnTo>
                      <a:pt x="61265" y="47294"/>
                    </a:lnTo>
                    <a:cubicBezTo>
                      <a:pt x="61275" y="47282"/>
                      <a:pt x="61288" y="47273"/>
                      <a:pt x="61297" y="47259"/>
                    </a:cubicBezTo>
                    <a:cubicBezTo>
                      <a:pt x="61344" y="47194"/>
                      <a:pt x="61377" y="47123"/>
                      <a:pt x="61404" y="47049"/>
                    </a:cubicBezTo>
                    <a:close/>
                    <a:moveTo>
                      <a:pt x="61096" y="47455"/>
                    </a:moveTo>
                    <a:lnTo>
                      <a:pt x="87328" y="77024"/>
                    </a:lnTo>
                    <a:cubicBezTo>
                      <a:pt x="87322" y="77033"/>
                      <a:pt x="87314" y="77039"/>
                      <a:pt x="87308" y="77047"/>
                    </a:cubicBezTo>
                    <a:lnTo>
                      <a:pt x="59297" y="59712"/>
                    </a:lnTo>
                    <a:cubicBezTo>
                      <a:pt x="59429" y="59348"/>
                      <a:pt x="59315" y="58926"/>
                      <a:pt x="58985" y="58689"/>
                    </a:cubicBezTo>
                    <a:cubicBezTo>
                      <a:pt x="58952" y="58665"/>
                      <a:pt x="58916" y="58648"/>
                      <a:pt x="58882" y="58628"/>
                    </a:cubicBezTo>
                    <a:lnTo>
                      <a:pt x="60400" y="47607"/>
                    </a:lnTo>
                    <a:cubicBezTo>
                      <a:pt x="60459" y="47619"/>
                      <a:pt x="60519" y="47627"/>
                      <a:pt x="60578" y="47627"/>
                    </a:cubicBezTo>
                    <a:cubicBezTo>
                      <a:pt x="60762" y="47627"/>
                      <a:pt x="60943" y="47564"/>
                      <a:pt x="61096" y="47455"/>
                    </a:cubicBezTo>
                    <a:close/>
                    <a:moveTo>
                      <a:pt x="59189" y="59922"/>
                    </a:moveTo>
                    <a:lnTo>
                      <a:pt x="87178" y="77244"/>
                    </a:lnTo>
                    <a:cubicBezTo>
                      <a:pt x="87172" y="77259"/>
                      <a:pt x="87166" y="77275"/>
                      <a:pt x="87161" y="77291"/>
                    </a:cubicBezTo>
                    <a:lnTo>
                      <a:pt x="56571" y="69673"/>
                    </a:lnTo>
                    <a:cubicBezTo>
                      <a:pt x="56646" y="69338"/>
                      <a:pt x="56520" y="68976"/>
                      <a:pt x="56224" y="68763"/>
                    </a:cubicBezTo>
                    <a:cubicBezTo>
                      <a:pt x="56157" y="68717"/>
                      <a:pt x="56087" y="68682"/>
                      <a:pt x="56015" y="68656"/>
                    </a:cubicBezTo>
                    <a:lnTo>
                      <a:pt x="58519" y="60290"/>
                    </a:lnTo>
                    <a:cubicBezTo>
                      <a:pt x="58777" y="60275"/>
                      <a:pt x="59025" y="60152"/>
                      <a:pt x="59188" y="59926"/>
                    </a:cubicBezTo>
                    <a:cubicBezTo>
                      <a:pt x="59189" y="59924"/>
                      <a:pt x="59189" y="59923"/>
                      <a:pt x="59189" y="59922"/>
                    </a:cubicBezTo>
                    <a:close/>
                    <a:moveTo>
                      <a:pt x="6382" y="54567"/>
                    </a:moveTo>
                    <a:lnTo>
                      <a:pt x="31456" y="61554"/>
                    </a:lnTo>
                    <a:cubicBezTo>
                      <a:pt x="31440" y="61772"/>
                      <a:pt x="31506" y="61990"/>
                      <a:pt x="31643" y="62166"/>
                    </a:cubicBezTo>
                    <a:lnTo>
                      <a:pt x="15546" y="78173"/>
                    </a:lnTo>
                    <a:cubicBezTo>
                      <a:pt x="15506" y="78130"/>
                      <a:pt x="15461" y="78092"/>
                      <a:pt x="15414" y="78055"/>
                    </a:cubicBezTo>
                    <a:cubicBezTo>
                      <a:pt x="15260" y="77944"/>
                      <a:pt x="15081" y="77892"/>
                      <a:pt x="14905" y="77892"/>
                    </a:cubicBezTo>
                    <a:cubicBezTo>
                      <a:pt x="14826" y="77892"/>
                      <a:pt x="14747" y="77902"/>
                      <a:pt x="14671" y="77923"/>
                    </a:cubicBezTo>
                    <a:lnTo>
                      <a:pt x="6061" y="55104"/>
                    </a:lnTo>
                    <a:cubicBezTo>
                      <a:pt x="6125" y="55054"/>
                      <a:pt x="6183" y="54997"/>
                      <a:pt x="6233" y="54928"/>
                    </a:cubicBezTo>
                    <a:cubicBezTo>
                      <a:pt x="6313" y="54818"/>
                      <a:pt x="6360" y="54692"/>
                      <a:pt x="6382" y="54567"/>
                    </a:cubicBezTo>
                    <a:close/>
                    <a:moveTo>
                      <a:pt x="91099" y="59489"/>
                    </a:moveTo>
                    <a:lnTo>
                      <a:pt x="104457" y="79682"/>
                    </a:lnTo>
                    <a:cubicBezTo>
                      <a:pt x="104363" y="79741"/>
                      <a:pt x="104277" y="79819"/>
                      <a:pt x="104210" y="79913"/>
                    </a:cubicBezTo>
                    <a:cubicBezTo>
                      <a:pt x="104146" y="80003"/>
                      <a:pt x="104103" y="80102"/>
                      <a:pt x="104076" y="80204"/>
                    </a:cubicBezTo>
                    <a:lnTo>
                      <a:pt x="88866" y="77650"/>
                    </a:lnTo>
                    <a:cubicBezTo>
                      <a:pt x="88877" y="77362"/>
                      <a:pt x="88749" y="77075"/>
                      <a:pt x="88499" y="76896"/>
                    </a:cubicBezTo>
                    <a:cubicBezTo>
                      <a:pt x="88425" y="76842"/>
                      <a:pt x="88344" y="76806"/>
                      <a:pt x="88260" y="76778"/>
                    </a:cubicBezTo>
                    <a:lnTo>
                      <a:pt x="90783" y="59563"/>
                    </a:lnTo>
                    <a:cubicBezTo>
                      <a:pt x="90892" y="59558"/>
                      <a:pt x="90999" y="59534"/>
                      <a:pt x="91099" y="59489"/>
                    </a:cubicBezTo>
                    <a:close/>
                    <a:moveTo>
                      <a:pt x="33100" y="62061"/>
                    </a:moveTo>
                    <a:lnTo>
                      <a:pt x="54828" y="69413"/>
                    </a:lnTo>
                    <a:cubicBezTo>
                      <a:pt x="54804" y="69712"/>
                      <a:pt x="54931" y="70016"/>
                      <a:pt x="55192" y="70201"/>
                    </a:cubicBezTo>
                    <a:cubicBezTo>
                      <a:pt x="55275" y="70262"/>
                      <a:pt x="55369" y="70305"/>
                      <a:pt x="55466" y="70333"/>
                    </a:cubicBezTo>
                    <a:lnTo>
                      <a:pt x="54144" y="97291"/>
                    </a:lnTo>
                    <a:cubicBezTo>
                      <a:pt x="54112" y="97293"/>
                      <a:pt x="54080" y="97293"/>
                      <a:pt x="54049" y="97298"/>
                    </a:cubicBezTo>
                    <a:cubicBezTo>
                      <a:pt x="53964" y="97313"/>
                      <a:pt x="53885" y="97342"/>
                      <a:pt x="53809" y="97378"/>
                    </a:cubicBezTo>
                    <a:lnTo>
                      <a:pt x="32845" y="62338"/>
                    </a:lnTo>
                    <a:cubicBezTo>
                      <a:pt x="32924" y="62281"/>
                      <a:pt x="32998" y="62217"/>
                      <a:pt x="33057" y="62136"/>
                    </a:cubicBezTo>
                    <a:cubicBezTo>
                      <a:pt x="33074" y="62112"/>
                      <a:pt x="33085" y="62086"/>
                      <a:pt x="33100" y="62061"/>
                    </a:cubicBezTo>
                    <a:close/>
                    <a:moveTo>
                      <a:pt x="56487" y="69893"/>
                    </a:moveTo>
                    <a:lnTo>
                      <a:pt x="87105" y="77517"/>
                    </a:lnTo>
                    <a:cubicBezTo>
                      <a:pt x="87088" y="77681"/>
                      <a:pt x="87116" y="77843"/>
                      <a:pt x="87186" y="77992"/>
                    </a:cubicBezTo>
                    <a:lnTo>
                      <a:pt x="54942" y="97700"/>
                    </a:lnTo>
                    <a:cubicBezTo>
                      <a:pt x="54883" y="97604"/>
                      <a:pt x="54803" y="97519"/>
                      <a:pt x="54708" y="97452"/>
                    </a:cubicBezTo>
                    <a:cubicBezTo>
                      <a:pt x="54609" y="97379"/>
                      <a:pt x="54496" y="97331"/>
                      <a:pt x="54379" y="97305"/>
                    </a:cubicBezTo>
                    <a:lnTo>
                      <a:pt x="55700" y="70367"/>
                    </a:lnTo>
                    <a:lnTo>
                      <a:pt x="55705" y="70367"/>
                    </a:lnTo>
                    <a:cubicBezTo>
                      <a:pt x="55753" y="70367"/>
                      <a:pt x="55802" y="70364"/>
                      <a:pt x="55850" y="70355"/>
                    </a:cubicBezTo>
                    <a:cubicBezTo>
                      <a:pt x="56084" y="70317"/>
                      <a:pt x="56287" y="70190"/>
                      <a:pt x="56427" y="69997"/>
                    </a:cubicBezTo>
                    <a:cubicBezTo>
                      <a:pt x="56450" y="69964"/>
                      <a:pt x="56468" y="69927"/>
                      <a:pt x="56487" y="69893"/>
                    </a:cubicBezTo>
                    <a:close/>
                    <a:moveTo>
                      <a:pt x="31811" y="62331"/>
                    </a:moveTo>
                    <a:cubicBezTo>
                      <a:pt x="31814" y="62333"/>
                      <a:pt x="31817" y="62338"/>
                      <a:pt x="31821" y="62340"/>
                    </a:cubicBezTo>
                    <a:cubicBezTo>
                      <a:pt x="31978" y="62452"/>
                      <a:pt x="32156" y="62506"/>
                      <a:pt x="32336" y="62506"/>
                    </a:cubicBezTo>
                    <a:cubicBezTo>
                      <a:pt x="32439" y="62506"/>
                      <a:pt x="32539" y="62482"/>
                      <a:pt x="32636" y="62447"/>
                    </a:cubicBezTo>
                    <a:lnTo>
                      <a:pt x="53611" y="97508"/>
                    </a:lnTo>
                    <a:cubicBezTo>
                      <a:pt x="53561" y="97551"/>
                      <a:pt x="53513" y="97602"/>
                      <a:pt x="53473" y="97657"/>
                    </a:cubicBezTo>
                    <a:cubicBezTo>
                      <a:pt x="53449" y="97691"/>
                      <a:pt x="53432" y="97726"/>
                      <a:pt x="53414" y="97761"/>
                    </a:cubicBezTo>
                    <a:lnTo>
                      <a:pt x="15678" y="79186"/>
                    </a:lnTo>
                    <a:cubicBezTo>
                      <a:pt x="15816" y="78926"/>
                      <a:pt x="15811" y="78622"/>
                      <a:pt x="15682" y="78371"/>
                    </a:cubicBezTo>
                    <a:lnTo>
                      <a:pt x="31811" y="62331"/>
                    </a:lnTo>
                    <a:close/>
                    <a:moveTo>
                      <a:pt x="1615" y="71499"/>
                    </a:moveTo>
                    <a:lnTo>
                      <a:pt x="14037" y="78573"/>
                    </a:lnTo>
                    <a:cubicBezTo>
                      <a:pt x="13958" y="78911"/>
                      <a:pt x="14084" y="79279"/>
                      <a:pt x="14383" y="79494"/>
                    </a:cubicBezTo>
                    <a:cubicBezTo>
                      <a:pt x="14539" y="79606"/>
                      <a:pt x="14719" y="79660"/>
                      <a:pt x="14898" y="79660"/>
                    </a:cubicBezTo>
                    <a:cubicBezTo>
                      <a:pt x="15136" y="79660"/>
                      <a:pt x="15368" y="79558"/>
                      <a:pt x="15538" y="79377"/>
                    </a:cubicBezTo>
                    <a:lnTo>
                      <a:pt x="53328" y="97978"/>
                    </a:lnTo>
                    <a:cubicBezTo>
                      <a:pt x="53297" y="98118"/>
                      <a:pt x="53305" y="98265"/>
                      <a:pt x="53342" y="98402"/>
                    </a:cubicBezTo>
                    <a:lnTo>
                      <a:pt x="44172" y="100939"/>
                    </a:lnTo>
                    <a:cubicBezTo>
                      <a:pt x="44109" y="100823"/>
                      <a:pt x="44023" y="100722"/>
                      <a:pt x="43914" y="100644"/>
                    </a:cubicBezTo>
                    <a:cubicBezTo>
                      <a:pt x="43762" y="100534"/>
                      <a:pt x="43583" y="100477"/>
                      <a:pt x="43400" y="100477"/>
                    </a:cubicBezTo>
                    <a:cubicBezTo>
                      <a:pt x="43351" y="100477"/>
                      <a:pt x="43302" y="100481"/>
                      <a:pt x="43253" y="100489"/>
                    </a:cubicBezTo>
                    <a:cubicBezTo>
                      <a:pt x="43020" y="100528"/>
                      <a:pt x="42817" y="100655"/>
                      <a:pt x="42677" y="100848"/>
                    </a:cubicBezTo>
                    <a:cubicBezTo>
                      <a:pt x="42516" y="101072"/>
                      <a:pt x="42479" y="101346"/>
                      <a:pt x="42546" y="101594"/>
                    </a:cubicBezTo>
                    <a:lnTo>
                      <a:pt x="31935" y="108097"/>
                    </a:lnTo>
                    <a:cubicBezTo>
                      <a:pt x="31872" y="107978"/>
                      <a:pt x="31783" y="107872"/>
                      <a:pt x="31671" y="107790"/>
                    </a:cubicBezTo>
                    <a:cubicBezTo>
                      <a:pt x="31516" y="107679"/>
                      <a:pt x="31337" y="107626"/>
                      <a:pt x="31160" y="107626"/>
                    </a:cubicBezTo>
                    <a:cubicBezTo>
                      <a:pt x="30986" y="107626"/>
                      <a:pt x="30812" y="107678"/>
                      <a:pt x="30664" y="107776"/>
                    </a:cubicBezTo>
                    <a:lnTo>
                      <a:pt x="1598" y="71519"/>
                    </a:lnTo>
                    <a:cubicBezTo>
                      <a:pt x="1603" y="71511"/>
                      <a:pt x="1609" y="71506"/>
                      <a:pt x="1615" y="71499"/>
                    </a:cubicBezTo>
                    <a:close/>
                    <a:moveTo>
                      <a:pt x="87314" y="78191"/>
                    </a:moveTo>
                    <a:cubicBezTo>
                      <a:pt x="87360" y="78243"/>
                      <a:pt x="87409" y="78293"/>
                      <a:pt x="87467" y="78334"/>
                    </a:cubicBezTo>
                    <a:cubicBezTo>
                      <a:pt x="87623" y="78447"/>
                      <a:pt x="87803" y="78500"/>
                      <a:pt x="87981" y="78500"/>
                    </a:cubicBezTo>
                    <a:cubicBezTo>
                      <a:pt x="88023" y="78500"/>
                      <a:pt x="88063" y="78493"/>
                      <a:pt x="88103" y="78485"/>
                    </a:cubicBezTo>
                    <a:lnTo>
                      <a:pt x="95457" y="108915"/>
                    </a:lnTo>
                    <a:cubicBezTo>
                      <a:pt x="95228" y="108955"/>
                      <a:pt x="95026" y="109080"/>
                      <a:pt x="94890" y="109271"/>
                    </a:cubicBezTo>
                    <a:cubicBezTo>
                      <a:pt x="94886" y="109276"/>
                      <a:pt x="94884" y="109281"/>
                      <a:pt x="94880" y="109287"/>
                    </a:cubicBezTo>
                    <a:lnTo>
                      <a:pt x="55049" y="98390"/>
                    </a:lnTo>
                    <a:cubicBezTo>
                      <a:pt x="55079" y="98272"/>
                      <a:pt x="55087" y="98149"/>
                      <a:pt x="55066" y="98026"/>
                    </a:cubicBezTo>
                    <a:cubicBezTo>
                      <a:pt x="55060" y="97989"/>
                      <a:pt x="55048" y="97954"/>
                      <a:pt x="55038" y="97917"/>
                    </a:cubicBezTo>
                    <a:lnTo>
                      <a:pt x="87314" y="78191"/>
                    </a:lnTo>
                    <a:close/>
                    <a:moveTo>
                      <a:pt x="42637" y="101815"/>
                    </a:moveTo>
                    <a:cubicBezTo>
                      <a:pt x="42697" y="101917"/>
                      <a:pt x="42779" y="102009"/>
                      <a:pt x="42882" y="102083"/>
                    </a:cubicBezTo>
                    <a:cubicBezTo>
                      <a:pt x="43034" y="102192"/>
                      <a:pt x="43212" y="102249"/>
                      <a:pt x="43395" y="102249"/>
                    </a:cubicBezTo>
                    <a:cubicBezTo>
                      <a:pt x="43443" y="102249"/>
                      <a:pt x="43493" y="102245"/>
                      <a:pt x="43541" y="102237"/>
                    </a:cubicBezTo>
                    <a:cubicBezTo>
                      <a:pt x="43588" y="102229"/>
                      <a:pt x="43633" y="102216"/>
                      <a:pt x="43679" y="102201"/>
                    </a:cubicBezTo>
                    <a:lnTo>
                      <a:pt x="55444" y="118817"/>
                    </a:lnTo>
                    <a:cubicBezTo>
                      <a:pt x="55361" y="118874"/>
                      <a:pt x="55285" y="118944"/>
                      <a:pt x="55225" y="119027"/>
                    </a:cubicBezTo>
                    <a:cubicBezTo>
                      <a:pt x="55134" y="119155"/>
                      <a:pt x="55081" y="119302"/>
                      <a:pt x="55066" y="119454"/>
                    </a:cubicBezTo>
                    <a:lnTo>
                      <a:pt x="38399" y="118443"/>
                    </a:lnTo>
                    <a:lnTo>
                      <a:pt x="31738" y="109173"/>
                    </a:lnTo>
                    <a:cubicBezTo>
                      <a:pt x="31789" y="109128"/>
                      <a:pt x="31835" y="109080"/>
                      <a:pt x="31876" y="109025"/>
                    </a:cubicBezTo>
                    <a:cubicBezTo>
                      <a:pt x="32014" y="108832"/>
                      <a:pt x="32069" y="108598"/>
                      <a:pt x="32030" y="108364"/>
                    </a:cubicBezTo>
                    <a:cubicBezTo>
                      <a:pt x="32027" y="108350"/>
                      <a:pt x="32021" y="108336"/>
                      <a:pt x="32017" y="108321"/>
                    </a:cubicBezTo>
                    <a:lnTo>
                      <a:pt x="42637" y="101815"/>
                    </a:lnTo>
                    <a:close/>
                    <a:moveTo>
                      <a:pt x="54958" y="98612"/>
                    </a:moveTo>
                    <a:lnTo>
                      <a:pt x="94775" y="109505"/>
                    </a:lnTo>
                    <a:cubicBezTo>
                      <a:pt x="94674" y="109802"/>
                      <a:pt x="94737" y="110137"/>
                      <a:pt x="94949" y="110374"/>
                    </a:cubicBezTo>
                    <a:lnTo>
                      <a:pt x="79975" y="127087"/>
                    </a:lnTo>
                    <a:cubicBezTo>
                      <a:pt x="79970" y="127084"/>
                      <a:pt x="79968" y="127081"/>
                      <a:pt x="79965" y="127079"/>
                    </a:cubicBezTo>
                    <a:cubicBezTo>
                      <a:pt x="79813" y="126970"/>
                      <a:pt x="79634" y="126913"/>
                      <a:pt x="79451" y="126913"/>
                    </a:cubicBezTo>
                    <a:cubicBezTo>
                      <a:pt x="79403" y="126913"/>
                      <a:pt x="79354" y="126917"/>
                      <a:pt x="79305" y="126925"/>
                    </a:cubicBezTo>
                    <a:cubicBezTo>
                      <a:pt x="79089" y="126960"/>
                      <a:pt x="78902" y="127074"/>
                      <a:pt x="78766" y="127242"/>
                    </a:cubicBezTo>
                    <a:lnTo>
                      <a:pt x="44129" y="101861"/>
                    </a:lnTo>
                    <a:cubicBezTo>
                      <a:pt x="44257" y="101672"/>
                      <a:pt x="44310" y="101447"/>
                      <a:pt x="44272" y="101221"/>
                    </a:cubicBezTo>
                    <a:cubicBezTo>
                      <a:pt x="44268" y="101201"/>
                      <a:pt x="44262" y="101182"/>
                      <a:pt x="44256" y="101162"/>
                    </a:cubicBezTo>
                    <a:lnTo>
                      <a:pt x="53432" y="98624"/>
                    </a:lnTo>
                    <a:cubicBezTo>
                      <a:pt x="53492" y="98727"/>
                      <a:pt x="53573" y="98820"/>
                      <a:pt x="53678" y="98895"/>
                    </a:cubicBezTo>
                    <a:cubicBezTo>
                      <a:pt x="53834" y="99007"/>
                      <a:pt x="54013" y="99061"/>
                      <a:pt x="54193" y="99061"/>
                    </a:cubicBezTo>
                    <a:cubicBezTo>
                      <a:pt x="54468" y="99061"/>
                      <a:pt x="54740" y="98932"/>
                      <a:pt x="54914" y="98692"/>
                    </a:cubicBezTo>
                    <a:cubicBezTo>
                      <a:pt x="54931" y="98666"/>
                      <a:pt x="54943" y="98639"/>
                      <a:pt x="54958" y="98612"/>
                    </a:cubicBezTo>
                    <a:close/>
                    <a:moveTo>
                      <a:pt x="58749" y="0"/>
                    </a:moveTo>
                    <a:cubicBezTo>
                      <a:pt x="58700" y="0"/>
                      <a:pt x="58651" y="4"/>
                      <a:pt x="58601" y="13"/>
                    </a:cubicBezTo>
                    <a:cubicBezTo>
                      <a:pt x="58368" y="51"/>
                      <a:pt x="58165" y="178"/>
                      <a:pt x="58026" y="371"/>
                    </a:cubicBezTo>
                    <a:cubicBezTo>
                      <a:pt x="57906" y="537"/>
                      <a:pt x="57857" y="730"/>
                      <a:pt x="57863" y="922"/>
                    </a:cubicBezTo>
                    <a:lnTo>
                      <a:pt x="34925" y="10097"/>
                    </a:lnTo>
                    <a:cubicBezTo>
                      <a:pt x="34868" y="9931"/>
                      <a:pt x="34761" y="9780"/>
                      <a:pt x="34608" y="9669"/>
                    </a:cubicBezTo>
                    <a:cubicBezTo>
                      <a:pt x="34451" y="9557"/>
                      <a:pt x="34271" y="9503"/>
                      <a:pt x="34092" y="9503"/>
                    </a:cubicBezTo>
                    <a:cubicBezTo>
                      <a:pt x="33816" y="9503"/>
                      <a:pt x="33545" y="9631"/>
                      <a:pt x="33372" y="9872"/>
                    </a:cubicBezTo>
                    <a:cubicBezTo>
                      <a:pt x="33234" y="10064"/>
                      <a:pt x="33180" y="10299"/>
                      <a:pt x="33218" y="10533"/>
                    </a:cubicBezTo>
                    <a:cubicBezTo>
                      <a:pt x="33257" y="10766"/>
                      <a:pt x="33384" y="10969"/>
                      <a:pt x="33577" y="11108"/>
                    </a:cubicBezTo>
                    <a:cubicBezTo>
                      <a:pt x="33733" y="11221"/>
                      <a:pt x="33912" y="11274"/>
                      <a:pt x="34091" y="11274"/>
                    </a:cubicBezTo>
                    <a:cubicBezTo>
                      <a:pt x="34316" y="11274"/>
                      <a:pt x="34535" y="11185"/>
                      <a:pt x="34704" y="11023"/>
                    </a:cubicBezTo>
                    <a:lnTo>
                      <a:pt x="59844" y="45919"/>
                    </a:lnTo>
                    <a:lnTo>
                      <a:pt x="59844" y="45919"/>
                    </a:lnTo>
                    <a:lnTo>
                      <a:pt x="29110" y="21654"/>
                    </a:lnTo>
                    <a:cubicBezTo>
                      <a:pt x="29111" y="21652"/>
                      <a:pt x="29113" y="21651"/>
                      <a:pt x="29117" y="21648"/>
                    </a:cubicBezTo>
                    <a:cubicBezTo>
                      <a:pt x="29401" y="21251"/>
                      <a:pt x="29309" y="20697"/>
                      <a:pt x="28913" y="20413"/>
                    </a:cubicBezTo>
                    <a:cubicBezTo>
                      <a:pt x="28757" y="20301"/>
                      <a:pt x="28577" y="20247"/>
                      <a:pt x="28399" y="20247"/>
                    </a:cubicBezTo>
                    <a:cubicBezTo>
                      <a:pt x="28122" y="20247"/>
                      <a:pt x="27850" y="20375"/>
                      <a:pt x="27678" y="20616"/>
                    </a:cubicBezTo>
                    <a:cubicBezTo>
                      <a:pt x="27393" y="21013"/>
                      <a:pt x="27485" y="21567"/>
                      <a:pt x="27881" y="21851"/>
                    </a:cubicBezTo>
                    <a:cubicBezTo>
                      <a:pt x="28037" y="21963"/>
                      <a:pt x="28217" y="22017"/>
                      <a:pt x="28396" y="22017"/>
                    </a:cubicBezTo>
                    <a:cubicBezTo>
                      <a:pt x="28561" y="22017"/>
                      <a:pt x="28722" y="21967"/>
                      <a:pt x="28864" y="21877"/>
                    </a:cubicBezTo>
                    <a:lnTo>
                      <a:pt x="57922" y="58717"/>
                    </a:lnTo>
                    <a:cubicBezTo>
                      <a:pt x="57920" y="58718"/>
                      <a:pt x="57919" y="58719"/>
                      <a:pt x="57916" y="58723"/>
                    </a:cubicBezTo>
                    <a:lnTo>
                      <a:pt x="16459" y="26054"/>
                    </a:lnTo>
                    <a:cubicBezTo>
                      <a:pt x="16652" y="25671"/>
                      <a:pt x="16546" y="25194"/>
                      <a:pt x="16188" y="24937"/>
                    </a:cubicBezTo>
                    <a:cubicBezTo>
                      <a:pt x="16032" y="24825"/>
                      <a:pt x="15851" y="24771"/>
                      <a:pt x="15672" y="24771"/>
                    </a:cubicBezTo>
                    <a:cubicBezTo>
                      <a:pt x="15397" y="24771"/>
                      <a:pt x="15125" y="24899"/>
                      <a:pt x="14952" y="25140"/>
                    </a:cubicBezTo>
                    <a:cubicBezTo>
                      <a:pt x="14668" y="25537"/>
                      <a:pt x="14760" y="26091"/>
                      <a:pt x="15155" y="26375"/>
                    </a:cubicBezTo>
                    <a:cubicBezTo>
                      <a:pt x="15308" y="26486"/>
                      <a:pt x="15486" y="26541"/>
                      <a:pt x="15671" y="26541"/>
                    </a:cubicBezTo>
                    <a:cubicBezTo>
                      <a:pt x="15719" y="26541"/>
                      <a:pt x="15768" y="26537"/>
                      <a:pt x="15816" y="26529"/>
                    </a:cubicBezTo>
                    <a:cubicBezTo>
                      <a:pt x="15834" y="26526"/>
                      <a:pt x="15850" y="26520"/>
                      <a:pt x="15866" y="26516"/>
                    </a:cubicBezTo>
                    <a:lnTo>
                      <a:pt x="31824" y="60903"/>
                    </a:lnTo>
                    <a:cubicBezTo>
                      <a:pt x="31748" y="60958"/>
                      <a:pt x="31675" y="61023"/>
                      <a:pt x="31618" y="61103"/>
                    </a:cubicBezTo>
                    <a:cubicBezTo>
                      <a:pt x="31568" y="61173"/>
                      <a:pt x="31534" y="61248"/>
                      <a:pt x="31507" y="61324"/>
                    </a:cubicBezTo>
                    <a:lnTo>
                      <a:pt x="6390" y="54326"/>
                    </a:lnTo>
                    <a:cubicBezTo>
                      <a:pt x="6367" y="54081"/>
                      <a:pt x="6245" y="53846"/>
                      <a:pt x="6030" y="53692"/>
                    </a:cubicBezTo>
                    <a:cubicBezTo>
                      <a:pt x="5874" y="53581"/>
                      <a:pt x="5694" y="53527"/>
                      <a:pt x="5515" y="53527"/>
                    </a:cubicBezTo>
                    <a:cubicBezTo>
                      <a:pt x="5239" y="53527"/>
                      <a:pt x="4967" y="53655"/>
                      <a:pt x="4794" y="53896"/>
                    </a:cubicBezTo>
                    <a:cubicBezTo>
                      <a:pt x="4510" y="54293"/>
                      <a:pt x="4602" y="54846"/>
                      <a:pt x="4998" y="55131"/>
                    </a:cubicBezTo>
                    <a:cubicBezTo>
                      <a:pt x="5154" y="55243"/>
                      <a:pt x="5334" y="55297"/>
                      <a:pt x="5512" y="55297"/>
                    </a:cubicBezTo>
                    <a:cubicBezTo>
                      <a:pt x="5630" y="55297"/>
                      <a:pt x="5746" y="55269"/>
                      <a:pt x="5854" y="55223"/>
                    </a:cubicBezTo>
                    <a:lnTo>
                      <a:pt x="14454" y="78011"/>
                    </a:lnTo>
                    <a:cubicBezTo>
                      <a:pt x="14348" y="78072"/>
                      <a:pt x="14255" y="78154"/>
                      <a:pt x="14180" y="78258"/>
                    </a:cubicBezTo>
                    <a:cubicBezTo>
                      <a:pt x="14159" y="78289"/>
                      <a:pt x="14143" y="78321"/>
                      <a:pt x="14124" y="78354"/>
                    </a:cubicBezTo>
                    <a:lnTo>
                      <a:pt x="1732" y="71295"/>
                    </a:lnTo>
                    <a:cubicBezTo>
                      <a:pt x="1882" y="70925"/>
                      <a:pt x="1769" y="70488"/>
                      <a:pt x="1431" y="70244"/>
                    </a:cubicBezTo>
                    <a:cubicBezTo>
                      <a:pt x="1279" y="70136"/>
                      <a:pt x="1101" y="70079"/>
                      <a:pt x="918" y="70079"/>
                    </a:cubicBezTo>
                    <a:cubicBezTo>
                      <a:pt x="869" y="70079"/>
                      <a:pt x="819" y="70083"/>
                      <a:pt x="770" y="70091"/>
                    </a:cubicBezTo>
                    <a:cubicBezTo>
                      <a:pt x="535" y="70130"/>
                      <a:pt x="333" y="70257"/>
                      <a:pt x="193" y="70449"/>
                    </a:cubicBezTo>
                    <a:cubicBezTo>
                      <a:pt x="56" y="70642"/>
                      <a:pt x="1" y="70875"/>
                      <a:pt x="40" y="71109"/>
                    </a:cubicBezTo>
                    <a:cubicBezTo>
                      <a:pt x="79" y="71343"/>
                      <a:pt x="206" y="71547"/>
                      <a:pt x="399" y="71685"/>
                    </a:cubicBezTo>
                    <a:cubicBezTo>
                      <a:pt x="555" y="71797"/>
                      <a:pt x="734" y="71851"/>
                      <a:pt x="913" y="71851"/>
                    </a:cubicBezTo>
                    <a:cubicBezTo>
                      <a:pt x="1096" y="71851"/>
                      <a:pt x="1276" y="71789"/>
                      <a:pt x="1426" y="71680"/>
                    </a:cubicBezTo>
                    <a:lnTo>
                      <a:pt x="30491" y="107933"/>
                    </a:lnTo>
                    <a:cubicBezTo>
                      <a:pt x="30474" y="107952"/>
                      <a:pt x="30454" y="107971"/>
                      <a:pt x="30437" y="107994"/>
                    </a:cubicBezTo>
                    <a:cubicBezTo>
                      <a:pt x="30426" y="108010"/>
                      <a:pt x="30418" y="108029"/>
                      <a:pt x="30408" y="108045"/>
                    </a:cubicBezTo>
                    <a:lnTo>
                      <a:pt x="5131" y="93125"/>
                    </a:lnTo>
                    <a:cubicBezTo>
                      <a:pt x="5273" y="92758"/>
                      <a:pt x="5159" y="92325"/>
                      <a:pt x="4826" y="92087"/>
                    </a:cubicBezTo>
                    <a:cubicBezTo>
                      <a:pt x="4669" y="91975"/>
                      <a:pt x="4489" y="91921"/>
                      <a:pt x="4311" y="91921"/>
                    </a:cubicBezTo>
                    <a:cubicBezTo>
                      <a:pt x="4035" y="91921"/>
                      <a:pt x="3763" y="92050"/>
                      <a:pt x="3589" y="92291"/>
                    </a:cubicBezTo>
                    <a:cubicBezTo>
                      <a:pt x="3305" y="92688"/>
                      <a:pt x="3397" y="93241"/>
                      <a:pt x="3792" y="93527"/>
                    </a:cubicBezTo>
                    <a:cubicBezTo>
                      <a:pt x="3950" y="93639"/>
                      <a:pt x="4128" y="93692"/>
                      <a:pt x="4308" y="93692"/>
                    </a:cubicBezTo>
                    <a:cubicBezTo>
                      <a:pt x="4578" y="93692"/>
                      <a:pt x="4846" y="93566"/>
                      <a:pt x="5020" y="93332"/>
                    </a:cubicBezTo>
                    <a:lnTo>
                      <a:pt x="30310" y="108260"/>
                    </a:lnTo>
                    <a:cubicBezTo>
                      <a:pt x="30273" y="108387"/>
                      <a:pt x="30261" y="108519"/>
                      <a:pt x="30283" y="108652"/>
                    </a:cubicBezTo>
                    <a:cubicBezTo>
                      <a:pt x="30322" y="108886"/>
                      <a:pt x="30449" y="109090"/>
                      <a:pt x="30642" y="109228"/>
                    </a:cubicBezTo>
                    <a:cubicBezTo>
                      <a:pt x="30795" y="109337"/>
                      <a:pt x="30972" y="109394"/>
                      <a:pt x="31155" y="109394"/>
                    </a:cubicBezTo>
                    <a:cubicBezTo>
                      <a:pt x="31203" y="109394"/>
                      <a:pt x="31252" y="109389"/>
                      <a:pt x="31301" y="109382"/>
                    </a:cubicBezTo>
                    <a:cubicBezTo>
                      <a:pt x="31386" y="109367"/>
                      <a:pt x="31466" y="109337"/>
                      <a:pt x="31543" y="109302"/>
                    </a:cubicBezTo>
                    <a:lnTo>
                      <a:pt x="38242" y="118625"/>
                    </a:lnTo>
                    <a:lnTo>
                      <a:pt x="38274" y="118671"/>
                    </a:lnTo>
                    <a:lnTo>
                      <a:pt x="55072" y="119689"/>
                    </a:lnTo>
                    <a:cubicBezTo>
                      <a:pt x="55111" y="119923"/>
                      <a:pt x="55238" y="120126"/>
                      <a:pt x="55429" y="120263"/>
                    </a:cubicBezTo>
                    <a:cubicBezTo>
                      <a:pt x="55585" y="120375"/>
                      <a:pt x="55765" y="120428"/>
                      <a:pt x="55944" y="120428"/>
                    </a:cubicBezTo>
                    <a:cubicBezTo>
                      <a:pt x="56219" y="120428"/>
                      <a:pt x="56492" y="120300"/>
                      <a:pt x="56664" y="120059"/>
                    </a:cubicBezTo>
                    <a:cubicBezTo>
                      <a:pt x="56949" y="119663"/>
                      <a:pt x="56857" y="119109"/>
                      <a:pt x="56461" y="118824"/>
                    </a:cubicBezTo>
                    <a:cubicBezTo>
                      <a:pt x="56309" y="118716"/>
                      <a:pt x="56131" y="118659"/>
                      <a:pt x="55949" y="118659"/>
                    </a:cubicBezTo>
                    <a:cubicBezTo>
                      <a:pt x="55900" y="118659"/>
                      <a:pt x="55850" y="118663"/>
                      <a:pt x="55801" y="118671"/>
                    </a:cubicBezTo>
                    <a:cubicBezTo>
                      <a:pt x="55750" y="118679"/>
                      <a:pt x="55702" y="118694"/>
                      <a:pt x="55655" y="118710"/>
                    </a:cubicBezTo>
                    <a:lnTo>
                      <a:pt x="43893" y="102095"/>
                    </a:lnTo>
                    <a:cubicBezTo>
                      <a:pt x="43920" y="102077"/>
                      <a:pt x="43946" y="102056"/>
                      <a:pt x="43971" y="102035"/>
                    </a:cubicBezTo>
                    <a:lnTo>
                      <a:pt x="78639" y="127440"/>
                    </a:lnTo>
                    <a:cubicBezTo>
                      <a:pt x="78569" y="127597"/>
                      <a:pt x="78545" y="127770"/>
                      <a:pt x="78575" y="127942"/>
                    </a:cubicBezTo>
                    <a:cubicBezTo>
                      <a:pt x="78613" y="128175"/>
                      <a:pt x="78740" y="128380"/>
                      <a:pt x="78933" y="128518"/>
                    </a:cubicBezTo>
                    <a:cubicBezTo>
                      <a:pt x="79089" y="128630"/>
                      <a:pt x="79269" y="128683"/>
                      <a:pt x="79447" y="128683"/>
                    </a:cubicBezTo>
                    <a:cubicBezTo>
                      <a:pt x="79723" y="128683"/>
                      <a:pt x="79996" y="128555"/>
                      <a:pt x="80168" y="128314"/>
                    </a:cubicBezTo>
                    <a:cubicBezTo>
                      <a:pt x="80402" y="127987"/>
                      <a:pt x="80378" y="127555"/>
                      <a:pt x="80140" y="127252"/>
                    </a:cubicBezTo>
                    <a:lnTo>
                      <a:pt x="95125" y="110526"/>
                    </a:lnTo>
                    <a:cubicBezTo>
                      <a:pt x="95273" y="110624"/>
                      <a:pt x="95441" y="110672"/>
                      <a:pt x="95607" y="110672"/>
                    </a:cubicBezTo>
                    <a:cubicBezTo>
                      <a:pt x="95788" y="110672"/>
                      <a:pt x="95963" y="110612"/>
                      <a:pt x="96112" y="110507"/>
                    </a:cubicBezTo>
                    <a:lnTo>
                      <a:pt x="102491" y="121570"/>
                    </a:lnTo>
                    <a:cubicBezTo>
                      <a:pt x="102377" y="121631"/>
                      <a:pt x="102271" y="121716"/>
                      <a:pt x="102190" y="121830"/>
                    </a:cubicBezTo>
                    <a:cubicBezTo>
                      <a:pt x="101904" y="122228"/>
                      <a:pt x="101997" y="122780"/>
                      <a:pt x="102393" y="123065"/>
                    </a:cubicBezTo>
                    <a:cubicBezTo>
                      <a:pt x="102545" y="123175"/>
                      <a:pt x="102723" y="123231"/>
                      <a:pt x="102906" y="123231"/>
                    </a:cubicBezTo>
                    <a:cubicBezTo>
                      <a:pt x="102954" y="123231"/>
                      <a:pt x="103004" y="123228"/>
                      <a:pt x="103052" y="123219"/>
                    </a:cubicBezTo>
                    <a:cubicBezTo>
                      <a:pt x="103284" y="123181"/>
                      <a:pt x="103489" y="123053"/>
                      <a:pt x="103626" y="122861"/>
                    </a:cubicBezTo>
                    <a:cubicBezTo>
                      <a:pt x="103912" y="122464"/>
                      <a:pt x="103819" y="121910"/>
                      <a:pt x="103423" y="121625"/>
                    </a:cubicBezTo>
                    <a:cubicBezTo>
                      <a:pt x="103268" y="121514"/>
                      <a:pt x="103091" y="121463"/>
                      <a:pt x="102915" y="121463"/>
                    </a:cubicBezTo>
                    <a:cubicBezTo>
                      <a:pt x="102846" y="121463"/>
                      <a:pt x="102778" y="121470"/>
                      <a:pt x="102712" y="121485"/>
                    </a:cubicBezTo>
                    <a:lnTo>
                      <a:pt x="96287" y="110342"/>
                    </a:lnTo>
                    <a:cubicBezTo>
                      <a:pt x="96298" y="110329"/>
                      <a:pt x="96313" y="110318"/>
                      <a:pt x="96325" y="110302"/>
                    </a:cubicBezTo>
                    <a:cubicBezTo>
                      <a:pt x="96610" y="109904"/>
                      <a:pt x="96518" y="109351"/>
                      <a:pt x="96121" y="109066"/>
                    </a:cubicBezTo>
                    <a:cubicBezTo>
                      <a:pt x="95993" y="108973"/>
                      <a:pt x="95844" y="108923"/>
                      <a:pt x="95692" y="108908"/>
                    </a:cubicBezTo>
                    <a:lnTo>
                      <a:pt x="88325" y="78424"/>
                    </a:lnTo>
                    <a:cubicBezTo>
                      <a:pt x="88400" y="78392"/>
                      <a:pt x="88472" y="78351"/>
                      <a:pt x="88538" y="78298"/>
                    </a:cubicBezTo>
                    <a:lnTo>
                      <a:pt x="112640" y="101661"/>
                    </a:lnTo>
                    <a:cubicBezTo>
                      <a:pt x="112415" y="102050"/>
                      <a:pt x="112513" y="102555"/>
                      <a:pt x="112886" y="102822"/>
                    </a:cubicBezTo>
                    <a:cubicBezTo>
                      <a:pt x="113043" y="102935"/>
                      <a:pt x="113222" y="102988"/>
                      <a:pt x="113401" y="102988"/>
                    </a:cubicBezTo>
                    <a:cubicBezTo>
                      <a:pt x="113421" y="102988"/>
                      <a:pt x="113442" y="102983"/>
                      <a:pt x="113461" y="102982"/>
                    </a:cubicBezTo>
                    <a:lnTo>
                      <a:pt x="118567" y="120230"/>
                    </a:lnTo>
                    <a:cubicBezTo>
                      <a:pt x="118456" y="120292"/>
                      <a:pt x="118356" y="120375"/>
                      <a:pt x="118277" y="120485"/>
                    </a:cubicBezTo>
                    <a:cubicBezTo>
                      <a:pt x="117993" y="120882"/>
                      <a:pt x="118085" y="121436"/>
                      <a:pt x="118480" y="121721"/>
                    </a:cubicBezTo>
                    <a:cubicBezTo>
                      <a:pt x="118632" y="121830"/>
                      <a:pt x="118811" y="121886"/>
                      <a:pt x="118994" y="121886"/>
                    </a:cubicBezTo>
                    <a:cubicBezTo>
                      <a:pt x="119042" y="121886"/>
                      <a:pt x="119091" y="121882"/>
                      <a:pt x="119139" y="121875"/>
                    </a:cubicBezTo>
                    <a:cubicBezTo>
                      <a:pt x="119372" y="121835"/>
                      <a:pt x="119577" y="121709"/>
                      <a:pt x="119715" y="121516"/>
                    </a:cubicBezTo>
                    <a:cubicBezTo>
                      <a:pt x="119999" y="121118"/>
                      <a:pt x="119907" y="120565"/>
                      <a:pt x="119511" y="120281"/>
                    </a:cubicBezTo>
                    <a:cubicBezTo>
                      <a:pt x="119357" y="120170"/>
                      <a:pt x="119179" y="120118"/>
                      <a:pt x="119002" y="120118"/>
                    </a:cubicBezTo>
                    <a:cubicBezTo>
                      <a:pt x="118929" y="120118"/>
                      <a:pt x="118856" y="120127"/>
                      <a:pt x="118785" y="120144"/>
                    </a:cubicBezTo>
                    <a:lnTo>
                      <a:pt x="113690" y="102933"/>
                    </a:lnTo>
                    <a:cubicBezTo>
                      <a:pt x="113856" y="102876"/>
                      <a:pt x="114009" y="102773"/>
                      <a:pt x="114121" y="102619"/>
                    </a:cubicBezTo>
                    <a:cubicBezTo>
                      <a:pt x="114405" y="102222"/>
                      <a:pt x="114313" y="101668"/>
                      <a:pt x="113917" y="101384"/>
                    </a:cubicBezTo>
                    <a:cubicBezTo>
                      <a:pt x="113762" y="101272"/>
                      <a:pt x="113582" y="101219"/>
                      <a:pt x="113404" y="101219"/>
                    </a:cubicBezTo>
                    <a:cubicBezTo>
                      <a:pt x="113177" y="101219"/>
                      <a:pt x="112951" y="101307"/>
                      <a:pt x="112782" y="101473"/>
                    </a:cubicBezTo>
                    <a:lnTo>
                      <a:pt x="88698" y="78130"/>
                    </a:lnTo>
                    <a:cubicBezTo>
                      <a:pt x="88756" y="78050"/>
                      <a:pt x="88793" y="77963"/>
                      <a:pt x="88820" y="77873"/>
                    </a:cubicBezTo>
                    <a:lnTo>
                      <a:pt x="104040" y="80436"/>
                    </a:lnTo>
                    <a:cubicBezTo>
                      <a:pt x="104042" y="80710"/>
                      <a:pt x="104168" y="80979"/>
                      <a:pt x="104406" y="81151"/>
                    </a:cubicBezTo>
                    <a:cubicBezTo>
                      <a:pt x="104559" y="81260"/>
                      <a:pt x="104736" y="81316"/>
                      <a:pt x="104920" y="81316"/>
                    </a:cubicBezTo>
                    <a:cubicBezTo>
                      <a:pt x="104968" y="81316"/>
                      <a:pt x="105019" y="81312"/>
                      <a:pt x="105067" y="81303"/>
                    </a:cubicBezTo>
                    <a:cubicBezTo>
                      <a:pt x="105299" y="81265"/>
                      <a:pt x="105503" y="81138"/>
                      <a:pt x="105641" y="80945"/>
                    </a:cubicBezTo>
                    <a:cubicBezTo>
                      <a:pt x="105673" y="80901"/>
                      <a:pt x="105700" y="80853"/>
                      <a:pt x="105722" y="80805"/>
                    </a:cubicBezTo>
                    <a:lnTo>
                      <a:pt x="125340" y="86830"/>
                    </a:lnTo>
                    <a:cubicBezTo>
                      <a:pt x="125298" y="87143"/>
                      <a:pt x="125422" y="87472"/>
                      <a:pt x="125697" y="87670"/>
                    </a:cubicBezTo>
                    <a:cubicBezTo>
                      <a:pt x="125850" y="87779"/>
                      <a:pt x="126027" y="87835"/>
                      <a:pt x="126212" y="87835"/>
                    </a:cubicBezTo>
                    <a:cubicBezTo>
                      <a:pt x="126260" y="87835"/>
                      <a:pt x="126310" y="87831"/>
                      <a:pt x="126358" y="87823"/>
                    </a:cubicBezTo>
                    <a:cubicBezTo>
                      <a:pt x="126590" y="87784"/>
                      <a:pt x="126795" y="87657"/>
                      <a:pt x="126932" y="87464"/>
                    </a:cubicBezTo>
                    <a:cubicBezTo>
                      <a:pt x="127070" y="87272"/>
                      <a:pt x="127125" y="87039"/>
                      <a:pt x="127086" y="86804"/>
                    </a:cubicBezTo>
                    <a:cubicBezTo>
                      <a:pt x="127048" y="86571"/>
                      <a:pt x="126920" y="86367"/>
                      <a:pt x="126728" y="86229"/>
                    </a:cubicBezTo>
                    <a:cubicBezTo>
                      <a:pt x="126572" y="86117"/>
                      <a:pt x="126392" y="86063"/>
                      <a:pt x="126213" y="86063"/>
                    </a:cubicBezTo>
                    <a:cubicBezTo>
                      <a:pt x="125937" y="86063"/>
                      <a:pt x="125665" y="86191"/>
                      <a:pt x="125492" y="86432"/>
                    </a:cubicBezTo>
                    <a:cubicBezTo>
                      <a:pt x="125454" y="86486"/>
                      <a:pt x="125423" y="86543"/>
                      <a:pt x="125399" y="86602"/>
                    </a:cubicBezTo>
                    <a:lnTo>
                      <a:pt x="105791" y="80580"/>
                    </a:lnTo>
                    <a:cubicBezTo>
                      <a:pt x="105808" y="80484"/>
                      <a:pt x="105812" y="80386"/>
                      <a:pt x="105795" y="80285"/>
                    </a:cubicBezTo>
                    <a:cubicBezTo>
                      <a:pt x="105757" y="80052"/>
                      <a:pt x="105629" y="79848"/>
                      <a:pt x="105437" y="79710"/>
                    </a:cubicBezTo>
                    <a:cubicBezTo>
                      <a:pt x="105283" y="79599"/>
                      <a:pt x="105105" y="79547"/>
                      <a:pt x="104928" y="79547"/>
                    </a:cubicBezTo>
                    <a:cubicBezTo>
                      <a:pt x="104839" y="79547"/>
                      <a:pt x="104751" y="79560"/>
                      <a:pt x="104666" y="79586"/>
                    </a:cubicBezTo>
                    <a:lnTo>
                      <a:pt x="91291" y="59370"/>
                    </a:lnTo>
                    <a:cubicBezTo>
                      <a:pt x="91351" y="59320"/>
                      <a:pt x="91408" y="59265"/>
                      <a:pt x="91454" y="59199"/>
                    </a:cubicBezTo>
                    <a:cubicBezTo>
                      <a:pt x="91612" y="58980"/>
                      <a:pt x="91650" y="58716"/>
                      <a:pt x="91591" y="58473"/>
                    </a:cubicBezTo>
                    <a:lnTo>
                      <a:pt x="121723" y="42022"/>
                    </a:lnTo>
                    <a:cubicBezTo>
                      <a:pt x="121773" y="42082"/>
                      <a:pt x="121827" y="42140"/>
                      <a:pt x="121893" y="42188"/>
                    </a:cubicBezTo>
                    <a:cubicBezTo>
                      <a:pt x="122049" y="42300"/>
                      <a:pt x="122229" y="42354"/>
                      <a:pt x="122408" y="42354"/>
                    </a:cubicBezTo>
                    <a:cubicBezTo>
                      <a:pt x="122508" y="42354"/>
                      <a:pt x="122608" y="42331"/>
                      <a:pt x="122702" y="42298"/>
                    </a:cubicBezTo>
                    <a:lnTo>
                      <a:pt x="143453" y="68738"/>
                    </a:lnTo>
                    <a:cubicBezTo>
                      <a:pt x="143438" y="68755"/>
                      <a:pt x="143422" y="68770"/>
                      <a:pt x="143408" y="68787"/>
                    </a:cubicBezTo>
                    <a:cubicBezTo>
                      <a:pt x="143123" y="69184"/>
                      <a:pt x="143215" y="69738"/>
                      <a:pt x="143613" y="70023"/>
                    </a:cubicBezTo>
                    <a:cubicBezTo>
                      <a:pt x="143769" y="70135"/>
                      <a:pt x="143948" y="70188"/>
                      <a:pt x="144127" y="70188"/>
                    </a:cubicBezTo>
                    <a:cubicBezTo>
                      <a:pt x="144155" y="70188"/>
                      <a:pt x="144182" y="70181"/>
                      <a:pt x="144210" y="70179"/>
                    </a:cubicBezTo>
                    <a:lnTo>
                      <a:pt x="150276" y="95191"/>
                    </a:lnTo>
                    <a:cubicBezTo>
                      <a:pt x="150132" y="95254"/>
                      <a:pt x="150005" y="95352"/>
                      <a:pt x="149911" y="95484"/>
                    </a:cubicBezTo>
                    <a:cubicBezTo>
                      <a:pt x="149774" y="95676"/>
                      <a:pt x="149718" y="95910"/>
                      <a:pt x="149758" y="96144"/>
                    </a:cubicBezTo>
                    <a:cubicBezTo>
                      <a:pt x="149796" y="96377"/>
                      <a:pt x="149923" y="96581"/>
                      <a:pt x="150116" y="96719"/>
                    </a:cubicBezTo>
                    <a:cubicBezTo>
                      <a:pt x="150272" y="96832"/>
                      <a:pt x="150451" y="96885"/>
                      <a:pt x="150630" y="96885"/>
                    </a:cubicBezTo>
                    <a:cubicBezTo>
                      <a:pt x="150905" y="96885"/>
                      <a:pt x="151178" y="96757"/>
                      <a:pt x="151351" y="96516"/>
                    </a:cubicBezTo>
                    <a:cubicBezTo>
                      <a:pt x="151633" y="96119"/>
                      <a:pt x="151542" y="95564"/>
                      <a:pt x="151145" y="95281"/>
                    </a:cubicBezTo>
                    <a:cubicBezTo>
                      <a:pt x="150994" y="95171"/>
                      <a:pt x="150817" y="95116"/>
                      <a:pt x="150635" y="95116"/>
                    </a:cubicBezTo>
                    <a:cubicBezTo>
                      <a:pt x="150591" y="95116"/>
                      <a:pt x="150546" y="95119"/>
                      <a:pt x="150501" y="95126"/>
                    </a:cubicBezTo>
                    <a:lnTo>
                      <a:pt x="144439" y="70126"/>
                    </a:lnTo>
                    <a:cubicBezTo>
                      <a:pt x="144598" y="70068"/>
                      <a:pt x="144742" y="69967"/>
                      <a:pt x="144848" y="69819"/>
                    </a:cubicBezTo>
                    <a:cubicBezTo>
                      <a:pt x="145133" y="69422"/>
                      <a:pt x="145041" y="68869"/>
                      <a:pt x="144643" y="68584"/>
                    </a:cubicBezTo>
                    <a:cubicBezTo>
                      <a:pt x="144489" y="68473"/>
                      <a:pt x="144310" y="68419"/>
                      <a:pt x="144133" y="68419"/>
                    </a:cubicBezTo>
                    <a:cubicBezTo>
                      <a:pt x="143954" y="68419"/>
                      <a:pt x="143776" y="68474"/>
                      <a:pt x="143625" y="68579"/>
                    </a:cubicBezTo>
                    <a:lnTo>
                      <a:pt x="122923" y="42187"/>
                    </a:lnTo>
                    <a:cubicBezTo>
                      <a:pt x="123003" y="42130"/>
                      <a:pt x="123078" y="42066"/>
                      <a:pt x="123137" y="41982"/>
                    </a:cubicBezTo>
                    <a:cubicBezTo>
                      <a:pt x="123422" y="41585"/>
                      <a:pt x="123330" y="41031"/>
                      <a:pt x="122934" y="40747"/>
                    </a:cubicBezTo>
                    <a:cubicBezTo>
                      <a:pt x="122782" y="40638"/>
                      <a:pt x="122603" y="40581"/>
                      <a:pt x="122419" y="40581"/>
                    </a:cubicBezTo>
                    <a:cubicBezTo>
                      <a:pt x="122371" y="40581"/>
                      <a:pt x="122322" y="40585"/>
                      <a:pt x="122273" y="40593"/>
                    </a:cubicBezTo>
                    <a:cubicBezTo>
                      <a:pt x="122040" y="40632"/>
                      <a:pt x="121837" y="40759"/>
                      <a:pt x="121699" y="40952"/>
                    </a:cubicBezTo>
                    <a:cubicBezTo>
                      <a:pt x="121684" y="40972"/>
                      <a:pt x="121674" y="40993"/>
                      <a:pt x="121662" y="41015"/>
                    </a:cubicBezTo>
                    <a:lnTo>
                      <a:pt x="88927" y="19118"/>
                    </a:lnTo>
                    <a:cubicBezTo>
                      <a:pt x="89200" y="18723"/>
                      <a:pt x="89106" y="18178"/>
                      <a:pt x="88714" y="17898"/>
                    </a:cubicBezTo>
                    <a:cubicBezTo>
                      <a:pt x="88558" y="17786"/>
                      <a:pt x="88378" y="17733"/>
                      <a:pt x="88200" y="17733"/>
                    </a:cubicBezTo>
                    <a:cubicBezTo>
                      <a:pt x="87924" y="17733"/>
                      <a:pt x="87652" y="17861"/>
                      <a:pt x="87479" y="18101"/>
                    </a:cubicBezTo>
                    <a:cubicBezTo>
                      <a:pt x="87463" y="18124"/>
                      <a:pt x="87452" y="18149"/>
                      <a:pt x="87437" y="18172"/>
                    </a:cubicBezTo>
                    <a:lnTo>
                      <a:pt x="59626" y="948"/>
                    </a:lnTo>
                    <a:cubicBezTo>
                      <a:pt x="59646" y="651"/>
                      <a:pt x="59520" y="351"/>
                      <a:pt x="59262" y="166"/>
                    </a:cubicBezTo>
                    <a:cubicBezTo>
                      <a:pt x="59111" y="58"/>
                      <a:pt x="58932" y="0"/>
                      <a:pt x="587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10"/>
              <p:cNvSpPr/>
              <p:nvPr/>
            </p:nvSpPr>
            <p:spPr>
              <a:xfrm>
                <a:off x="1522650" y="3538750"/>
                <a:ext cx="2417375" cy="1058350"/>
              </a:xfrm>
              <a:custGeom>
                <a:rect b="b" l="l" r="r" t="t"/>
                <a:pathLst>
                  <a:path extrusionOk="0" h="42334" w="96695">
                    <a:moveTo>
                      <a:pt x="1008" y="1"/>
                    </a:moveTo>
                    <a:cubicBezTo>
                      <a:pt x="960" y="1"/>
                      <a:pt x="911" y="5"/>
                      <a:pt x="862" y="13"/>
                    </a:cubicBezTo>
                    <a:cubicBezTo>
                      <a:pt x="628" y="51"/>
                      <a:pt x="424" y="179"/>
                      <a:pt x="285" y="371"/>
                    </a:cubicBezTo>
                    <a:cubicBezTo>
                      <a:pt x="1" y="768"/>
                      <a:pt x="93" y="1321"/>
                      <a:pt x="489" y="1607"/>
                    </a:cubicBezTo>
                    <a:cubicBezTo>
                      <a:pt x="641" y="1716"/>
                      <a:pt x="819" y="1772"/>
                      <a:pt x="1002" y="1772"/>
                    </a:cubicBezTo>
                    <a:cubicBezTo>
                      <a:pt x="1050" y="1772"/>
                      <a:pt x="1100" y="1768"/>
                      <a:pt x="1148" y="1760"/>
                    </a:cubicBezTo>
                    <a:cubicBezTo>
                      <a:pt x="1382" y="1721"/>
                      <a:pt x="1585" y="1594"/>
                      <a:pt x="1724" y="1401"/>
                    </a:cubicBezTo>
                    <a:cubicBezTo>
                      <a:pt x="1775" y="1331"/>
                      <a:pt x="1812" y="1251"/>
                      <a:pt x="1839" y="1170"/>
                    </a:cubicBezTo>
                    <a:lnTo>
                      <a:pt x="49478" y="20273"/>
                    </a:lnTo>
                    <a:cubicBezTo>
                      <a:pt x="49259" y="20661"/>
                      <a:pt x="49358" y="21161"/>
                      <a:pt x="49729" y="21426"/>
                    </a:cubicBezTo>
                    <a:cubicBezTo>
                      <a:pt x="49886" y="21538"/>
                      <a:pt x="50065" y="21592"/>
                      <a:pt x="50244" y="21592"/>
                    </a:cubicBezTo>
                    <a:cubicBezTo>
                      <a:pt x="50520" y="21592"/>
                      <a:pt x="50792" y="21463"/>
                      <a:pt x="50965" y="21223"/>
                    </a:cubicBezTo>
                    <a:cubicBezTo>
                      <a:pt x="50983" y="21196"/>
                      <a:pt x="50997" y="21168"/>
                      <a:pt x="51011" y="21141"/>
                    </a:cubicBezTo>
                    <a:lnTo>
                      <a:pt x="70453" y="38632"/>
                    </a:lnTo>
                    <a:cubicBezTo>
                      <a:pt x="70320" y="38824"/>
                      <a:pt x="70266" y="39053"/>
                      <a:pt x="70304" y="39285"/>
                    </a:cubicBezTo>
                    <a:cubicBezTo>
                      <a:pt x="70342" y="39518"/>
                      <a:pt x="70469" y="39722"/>
                      <a:pt x="70662" y="39860"/>
                    </a:cubicBezTo>
                    <a:cubicBezTo>
                      <a:pt x="70818" y="39972"/>
                      <a:pt x="70998" y="40026"/>
                      <a:pt x="71176" y="40026"/>
                    </a:cubicBezTo>
                    <a:cubicBezTo>
                      <a:pt x="71452" y="40026"/>
                      <a:pt x="71725" y="39897"/>
                      <a:pt x="71897" y="39657"/>
                    </a:cubicBezTo>
                    <a:cubicBezTo>
                      <a:pt x="71957" y="39572"/>
                      <a:pt x="71998" y="39480"/>
                      <a:pt x="72025" y="39385"/>
                    </a:cubicBezTo>
                    <a:lnTo>
                      <a:pt x="94903" y="41502"/>
                    </a:lnTo>
                    <a:cubicBezTo>
                      <a:pt x="94919" y="41758"/>
                      <a:pt x="95040" y="42007"/>
                      <a:pt x="95266" y="42168"/>
                    </a:cubicBezTo>
                    <a:cubicBezTo>
                      <a:pt x="95423" y="42280"/>
                      <a:pt x="95601" y="42334"/>
                      <a:pt x="95781" y="42334"/>
                    </a:cubicBezTo>
                    <a:cubicBezTo>
                      <a:pt x="96056" y="42334"/>
                      <a:pt x="96329" y="42206"/>
                      <a:pt x="96502" y="41965"/>
                    </a:cubicBezTo>
                    <a:cubicBezTo>
                      <a:pt x="96639" y="41772"/>
                      <a:pt x="96694" y="41539"/>
                      <a:pt x="96655" y="41305"/>
                    </a:cubicBezTo>
                    <a:cubicBezTo>
                      <a:pt x="96620" y="41070"/>
                      <a:pt x="96493" y="40865"/>
                      <a:pt x="96301" y="40727"/>
                    </a:cubicBezTo>
                    <a:cubicBezTo>
                      <a:pt x="96148" y="40618"/>
                      <a:pt x="95971" y="40561"/>
                      <a:pt x="95788" y="40561"/>
                    </a:cubicBezTo>
                    <a:cubicBezTo>
                      <a:pt x="95739" y="40561"/>
                      <a:pt x="95690" y="40565"/>
                      <a:pt x="95641" y="40573"/>
                    </a:cubicBezTo>
                    <a:cubicBezTo>
                      <a:pt x="95408" y="40613"/>
                      <a:pt x="95203" y="40739"/>
                      <a:pt x="95065" y="40932"/>
                    </a:cubicBezTo>
                    <a:cubicBezTo>
                      <a:pt x="94993" y="41035"/>
                      <a:pt x="94944" y="41149"/>
                      <a:pt x="94920" y="41266"/>
                    </a:cubicBezTo>
                    <a:lnTo>
                      <a:pt x="72064" y="39153"/>
                    </a:lnTo>
                    <a:cubicBezTo>
                      <a:pt x="72068" y="38873"/>
                      <a:pt x="71940" y="38595"/>
                      <a:pt x="71697" y="38420"/>
                    </a:cubicBezTo>
                    <a:cubicBezTo>
                      <a:pt x="71545" y="38311"/>
                      <a:pt x="71367" y="38254"/>
                      <a:pt x="71183" y="38254"/>
                    </a:cubicBezTo>
                    <a:cubicBezTo>
                      <a:pt x="71134" y="38254"/>
                      <a:pt x="71085" y="38258"/>
                      <a:pt x="71036" y="38266"/>
                    </a:cubicBezTo>
                    <a:cubicBezTo>
                      <a:pt x="70879" y="38292"/>
                      <a:pt x="70737" y="38361"/>
                      <a:pt x="70617" y="38461"/>
                    </a:cubicBezTo>
                    <a:lnTo>
                      <a:pt x="51109" y="20911"/>
                    </a:lnTo>
                    <a:cubicBezTo>
                      <a:pt x="51188" y="20572"/>
                      <a:pt x="51063" y="20203"/>
                      <a:pt x="50764" y="19988"/>
                    </a:cubicBezTo>
                    <a:cubicBezTo>
                      <a:pt x="50609" y="19877"/>
                      <a:pt x="50430" y="19824"/>
                      <a:pt x="50253" y="19824"/>
                    </a:cubicBezTo>
                    <a:cubicBezTo>
                      <a:pt x="50023" y="19824"/>
                      <a:pt x="49796" y="19913"/>
                      <a:pt x="49627" y="20080"/>
                    </a:cubicBezTo>
                    <a:lnTo>
                      <a:pt x="1890" y="937"/>
                    </a:lnTo>
                    <a:cubicBezTo>
                      <a:pt x="1894" y="873"/>
                      <a:pt x="1893" y="807"/>
                      <a:pt x="1881" y="741"/>
                    </a:cubicBezTo>
                    <a:cubicBezTo>
                      <a:pt x="1842" y="507"/>
                      <a:pt x="1715" y="304"/>
                      <a:pt x="1523" y="167"/>
                    </a:cubicBezTo>
                    <a:cubicBezTo>
                      <a:pt x="1371" y="58"/>
                      <a:pt x="1192" y="1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b="1" sz="3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b="1" sz="3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b="1" sz="3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b="1" sz="3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b="1" sz="3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b="1" sz="3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b="1" sz="3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b="1" sz="3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iro"/>
              <a:buChar char="●"/>
              <a:defRPr sz="1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iro"/>
              <a:buChar char="○"/>
              <a:defRPr sz="1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iro"/>
              <a:buChar char="■"/>
              <a:defRPr sz="1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iro"/>
              <a:buChar char="●"/>
              <a:defRPr sz="1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iro"/>
              <a:buChar char="○"/>
              <a:defRPr sz="1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iro"/>
              <a:buChar char="■"/>
              <a:defRPr sz="1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iro"/>
              <a:buChar char="●"/>
              <a:defRPr sz="1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iro"/>
              <a:buChar char="○"/>
              <a:defRPr sz="1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iro"/>
              <a:buChar char="■"/>
              <a:defRPr sz="1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hyperlink" Target="https://qdrant.tech/articles/what-are-embeddings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hyperlink" Target="https://tonia.ai/dl-nlp.html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mailmissouri.sharepoint.com/:w:/r/sites/VRCleanroom-Ogrp/Shared%20Documents/General/Doc/AI%20Based%20Retrieval%20Augmented%20Generation%20for%20VR-Enhanced%20Semiconductor%20Training_%20Design,%20Implementation,%20and%20Evaluation.docx?d=w7d7351098d604f5382700ba64c3a6f7e&amp;csf=1&amp;web=1&amp;e=yxb523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0800000">
            <a:off x="5738810" y="0"/>
            <a:ext cx="340519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6"/>
          <p:cNvSpPr txBox="1"/>
          <p:nvPr>
            <p:ph type="ctrTitle"/>
          </p:nvPr>
        </p:nvSpPr>
        <p:spPr>
          <a:xfrm>
            <a:off x="713225" y="2205375"/>
            <a:ext cx="5257800" cy="16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AI-Based RAG system for VR Semiconductor Training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5" name="Google Shape;245;p26"/>
          <p:cNvSpPr txBox="1"/>
          <p:nvPr>
            <p:ph idx="1" type="subTitle"/>
          </p:nvPr>
        </p:nvSpPr>
        <p:spPr>
          <a:xfrm>
            <a:off x="713225" y="3885650"/>
            <a:ext cx="3690600" cy="46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Vincent Chu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5"/>
          <p:cNvSpPr txBox="1"/>
          <p:nvPr>
            <p:ph type="title"/>
          </p:nvPr>
        </p:nvSpPr>
        <p:spPr>
          <a:xfrm>
            <a:off x="155850" y="17317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 Part 3 - Data engineering</a:t>
            </a:r>
            <a:endParaRPr/>
          </a:p>
        </p:txBody>
      </p:sp>
      <p:pic>
        <p:nvPicPr>
          <p:cNvPr id="320" name="Google Shape;320;p35"/>
          <p:cNvPicPr preferRelativeResize="0"/>
          <p:nvPr/>
        </p:nvPicPr>
        <p:blipFill rotWithShape="1">
          <a:blip r:embed="rId3">
            <a:alphaModFix/>
          </a:blip>
          <a:srcRect b="58497" l="45326" r="22487" t="0"/>
          <a:stretch/>
        </p:blipFill>
        <p:spPr>
          <a:xfrm>
            <a:off x="249225" y="751598"/>
            <a:ext cx="1824125" cy="302425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5"/>
          <p:cNvSpPr txBox="1"/>
          <p:nvPr>
            <p:ph idx="4" type="subTitle"/>
          </p:nvPr>
        </p:nvSpPr>
        <p:spPr>
          <a:xfrm>
            <a:off x="2821550" y="1227425"/>
            <a:ext cx="2944800" cy="760800"/>
          </a:xfrm>
          <a:prstGeom prst="rect">
            <a:avLst/>
          </a:prstGeom>
        </p:spPr>
        <p:txBody>
          <a:bodyPr anchorCtr="0" anchor="b" bIns="98175" lIns="98175" spcFirstLastPara="1" rIns="98175" wrap="square" tIns="98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33"/>
              <a:t>Sending to OpenAI Embedding Model</a:t>
            </a:r>
            <a:endParaRPr sz="1933"/>
          </a:p>
        </p:txBody>
      </p:sp>
      <p:sp>
        <p:nvSpPr>
          <p:cNvPr id="322" name="Google Shape;322;p35"/>
          <p:cNvSpPr txBox="1"/>
          <p:nvPr>
            <p:ph idx="1" type="subTitle"/>
          </p:nvPr>
        </p:nvSpPr>
        <p:spPr>
          <a:xfrm>
            <a:off x="2913700" y="1988225"/>
            <a:ext cx="5211600" cy="2443200"/>
          </a:xfrm>
          <a:prstGeom prst="rect">
            <a:avLst/>
          </a:prstGeom>
        </p:spPr>
        <p:txBody>
          <a:bodyPr anchorCtr="0" anchor="t" bIns="98175" lIns="98175" spcFirstLastPara="1" rIns="98175" wrap="square" tIns="98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88"/>
              <a:t>After chunking, our JSONL’s are being sent to OpenAI’s </a:t>
            </a:r>
            <a:endParaRPr sz="178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88"/>
              <a:t>text-embeddings-3-large model to generate our mathematical version of our documents, which are then saved into our ChromaDB database</a:t>
            </a:r>
            <a:endParaRPr sz="178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8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88"/>
          </a:p>
        </p:txBody>
      </p:sp>
      <p:pic>
        <p:nvPicPr>
          <p:cNvPr id="323" name="Google Shape;323;p35"/>
          <p:cNvPicPr preferRelativeResize="0"/>
          <p:nvPr/>
        </p:nvPicPr>
        <p:blipFill rotWithShape="1">
          <a:blip r:embed="rId3">
            <a:alphaModFix/>
          </a:blip>
          <a:srcRect b="45164" l="28809" r="44552" t="43767"/>
          <a:stretch/>
        </p:blipFill>
        <p:spPr>
          <a:xfrm>
            <a:off x="424400" y="3775850"/>
            <a:ext cx="1648950" cy="88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6"/>
          <p:cNvSpPr txBox="1"/>
          <p:nvPr>
            <p:ph type="title"/>
          </p:nvPr>
        </p:nvSpPr>
        <p:spPr>
          <a:xfrm>
            <a:off x="155850" y="173175"/>
            <a:ext cx="908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Solution Part 3 - An embedding visual example</a:t>
            </a:r>
            <a:endParaRPr sz="2800"/>
          </a:p>
        </p:txBody>
      </p:sp>
      <p:pic>
        <p:nvPicPr>
          <p:cNvPr id="329" name="Google Shape;32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98275"/>
            <a:ext cx="8839201" cy="4039791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6"/>
          <p:cNvSpPr txBox="1"/>
          <p:nvPr/>
        </p:nvSpPr>
        <p:spPr>
          <a:xfrm>
            <a:off x="233050" y="659900"/>
            <a:ext cx="36438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Cairo"/>
                <a:ea typeface="Cairo"/>
                <a:cs typeface="Cairo"/>
                <a:sym typeface="Cairo"/>
                <a:hlinkClick r:id="rId4"/>
              </a:rPr>
              <a:t>https://qdrant.tech/articles/what-are-embeddings/</a:t>
            </a:r>
            <a:endParaRPr sz="12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7"/>
          <p:cNvSpPr txBox="1"/>
          <p:nvPr>
            <p:ph type="title"/>
          </p:nvPr>
        </p:nvSpPr>
        <p:spPr>
          <a:xfrm>
            <a:off x="155850" y="173175"/>
            <a:ext cx="908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Solution Part 3 - An embedding visual example</a:t>
            </a:r>
            <a:endParaRPr sz="2800"/>
          </a:p>
        </p:txBody>
      </p:sp>
      <p:pic>
        <p:nvPicPr>
          <p:cNvPr id="336" name="Google Shape;33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325" y="1215775"/>
            <a:ext cx="8219350" cy="313362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7"/>
          <p:cNvSpPr txBox="1"/>
          <p:nvPr/>
        </p:nvSpPr>
        <p:spPr>
          <a:xfrm>
            <a:off x="341400" y="805700"/>
            <a:ext cx="68535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L2 semantic = Euclidean Distance = straight line distance between two points</a:t>
            </a:r>
            <a:endParaRPr sz="16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338" name="Google Shape;338;p37"/>
          <p:cNvSpPr txBox="1"/>
          <p:nvPr/>
        </p:nvSpPr>
        <p:spPr>
          <a:xfrm>
            <a:off x="920950" y="4492600"/>
            <a:ext cx="37269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Cairo"/>
                <a:ea typeface="Cairo"/>
                <a:cs typeface="Cairo"/>
                <a:sym typeface="Cairo"/>
                <a:hlinkClick r:id="rId4"/>
              </a:rPr>
              <a:t>https://tonia.ai/dl-nlp.html</a:t>
            </a:r>
            <a:endParaRPr sz="12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8"/>
          <p:cNvSpPr txBox="1"/>
          <p:nvPr>
            <p:ph type="title"/>
          </p:nvPr>
        </p:nvSpPr>
        <p:spPr>
          <a:xfrm>
            <a:off x="155850" y="173175"/>
            <a:ext cx="908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Solution Part 4 - Answer generation</a:t>
            </a:r>
            <a:endParaRPr sz="2800"/>
          </a:p>
        </p:txBody>
      </p:sp>
      <p:sp>
        <p:nvSpPr>
          <p:cNvPr id="344" name="Google Shape;344;p38"/>
          <p:cNvSpPr txBox="1"/>
          <p:nvPr/>
        </p:nvSpPr>
        <p:spPr>
          <a:xfrm>
            <a:off x="341400" y="805700"/>
            <a:ext cx="2194500" cy="25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How?</a:t>
            </a:r>
            <a:endParaRPr sz="16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The context from embeddings and the question are combined and fed into GPT-4o-mini to generate a sentence</a:t>
            </a:r>
            <a:endParaRPr sz="16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345" name="Google Shape;345;p38" title="llm_generation_flow.png"/>
          <p:cNvPicPr preferRelativeResize="0"/>
          <p:nvPr/>
        </p:nvPicPr>
        <p:blipFill rotWithShape="1">
          <a:blip r:embed="rId3">
            <a:alphaModFix/>
          </a:blip>
          <a:srcRect b="9559" l="0" r="4752" t="0"/>
          <a:stretch/>
        </p:blipFill>
        <p:spPr>
          <a:xfrm>
            <a:off x="2341620" y="745875"/>
            <a:ext cx="6376060" cy="378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9"/>
          <p:cNvSpPr txBox="1"/>
          <p:nvPr>
            <p:ph type="title"/>
          </p:nvPr>
        </p:nvSpPr>
        <p:spPr>
          <a:xfrm>
            <a:off x="0" y="0"/>
            <a:ext cx="908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Methodology</a:t>
            </a:r>
            <a:r>
              <a:rPr lang="en" sz="2800"/>
              <a:t> Overview</a:t>
            </a:r>
            <a:endParaRPr sz="2800"/>
          </a:p>
        </p:txBody>
      </p:sp>
      <p:pic>
        <p:nvPicPr>
          <p:cNvPr id="351" name="Google Shape;35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0783" y="572700"/>
            <a:ext cx="3555066" cy="457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0"/>
          <p:cNvSpPr txBox="1"/>
          <p:nvPr>
            <p:ph type="title"/>
          </p:nvPr>
        </p:nvSpPr>
        <p:spPr>
          <a:xfrm>
            <a:off x="155850" y="17317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Results Part 1</a:t>
            </a:r>
            <a:endParaRPr/>
          </a:p>
        </p:txBody>
      </p:sp>
      <p:sp>
        <p:nvSpPr>
          <p:cNvPr id="357" name="Google Shape;357;p40"/>
          <p:cNvSpPr txBox="1"/>
          <p:nvPr>
            <p:ph idx="4" type="subTitle"/>
          </p:nvPr>
        </p:nvSpPr>
        <p:spPr>
          <a:xfrm>
            <a:off x="133763" y="1059950"/>
            <a:ext cx="2413500" cy="894900"/>
          </a:xfrm>
          <a:prstGeom prst="rect">
            <a:avLst/>
          </a:prstGeom>
        </p:spPr>
        <p:txBody>
          <a:bodyPr anchorCtr="0" anchor="b" bIns="98175" lIns="98175" spcFirstLastPara="1" rIns="98175" wrap="square" tIns="98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33"/>
              <a:t>How - LLM answer generation</a:t>
            </a:r>
            <a:endParaRPr sz="1933"/>
          </a:p>
        </p:txBody>
      </p:sp>
      <p:sp>
        <p:nvSpPr>
          <p:cNvPr id="358" name="Google Shape;358;p40"/>
          <p:cNvSpPr txBox="1"/>
          <p:nvPr>
            <p:ph idx="1" type="subTitle"/>
          </p:nvPr>
        </p:nvSpPr>
        <p:spPr>
          <a:xfrm>
            <a:off x="133763" y="1975201"/>
            <a:ext cx="2886000" cy="2513400"/>
          </a:xfrm>
          <a:prstGeom prst="rect">
            <a:avLst/>
          </a:prstGeom>
        </p:spPr>
        <p:txBody>
          <a:bodyPr anchorCtr="0" anchor="t" bIns="98175" lIns="98175" spcFirstLastPara="1" rIns="98175" wrap="square" tIns="98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88"/>
              <a:t>A test set of 25 ground truth question-answer pair was constructed to compare ground truth answers vs LLM </a:t>
            </a:r>
            <a:r>
              <a:rPr lang="en" sz="1488"/>
              <a:t>generated</a:t>
            </a:r>
            <a:r>
              <a:rPr lang="en" sz="1488"/>
              <a:t> answers</a:t>
            </a:r>
            <a:endParaRPr sz="148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8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88"/>
              <a:t>Answers are </a:t>
            </a:r>
            <a:r>
              <a:rPr lang="en" sz="1488"/>
              <a:t>evaluated</a:t>
            </a:r>
            <a:r>
              <a:rPr lang="en" sz="1488"/>
              <a:t> through an LLM comparing the truth and generated answer, scoring it from 1-5, with a 4+ score being correct</a:t>
            </a:r>
            <a:endParaRPr sz="148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8"/>
          </a:p>
        </p:txBody>
      </p:sp>
      <p:sp>
        <p:nvSpPr>
          <p:cNvPr id="359" name="Google Shape;359;p40"/>
          <p:cNvSpPr txBox="1"/>
          <p:nvPr>
            <p:ph idx="4" type="subTitle"/>
          </p:nvPr>
        </p:nvSpPr>
        <p:spPr>
          <a:xfrm>
            <a:off x="3419188" y="1090538"/>
            <a:ext cx="2261400" cy="894900"/>
          </a:xfrm>
          <a:prstGeom prst="rect">
            <a:avLst/>
          </a:prstGeom>
        </p:spPr>
        <p:txBody>
          <a:bodyPr anchorCtr="0" anchor="b" bIns="98175" lIns="98175" spcFirstLastPara="1" rIns="98175" wrap="square" tIns="98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33"/>
              <a:t>How - Retrieval Effectiveness </a:t>
            </a:r>
            <a:endParaRPr sz="1933"/>
          </a:p>
        </p:txBody>
      </p:sp>
      <p:sp>
        <p:nvSpPr>
          <p:cNvPr id="360" name="Google Shape;360;p40"/>
          <p:cNvSpPr txBox="1"/>
          <p:nvPr>
            <p:ph idx="1" type="subTitle"/>
          </p:nvPr>
        </p:nvSpPr>
        <p:spPr>
          <a:xfrm>
            <a:off x="3419188" y="1954843"/>
            <a:ext cx="2670600" cy="2748900"/>
          </a:xfrm>
          <a:prstGeom prst="rect">
            <a:avLst/>
          </a:prstGeom>
        </p:spPr>
        <p:txBody>
          <a:bodyPr anchorCtr="0" anchor="t" bIns="98175" lIns="98175" spcFirstLastPara="1" rIns="98175" wrap="square" tIns="98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88"/>
              <a:t>Recall@K measures the percentage of test queries where at least one relevant chunk appears within the top K search results</a:t>
            </a:r>
            <a:endParaRPr sz="148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8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88"/>
              <a:t>This accesses retrieval effectiveness for generation quality</a:t>
            </a:r>
            <a:endParaRPr sz="148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8"/>
          </a:p>
        </p:txBody>
      </p:sp>
      <p:sp>
        <p:nvSpPr>
          <p:cNvPr id="361" name="Google Shape;361;p40"/>
          <p:cNvSpPr txBox="1"/>
          <p:nvPr>
            <p:ph idx="4" type="subTitle"/>
          </p:nvPr>
        </p:nvSpPr>
        <p:spPr>
          <a:xfrm>
            <a:off x="6339638" y="1090538"/>
            <a:ext cx="2261400" cy="894900"/>
          </a:xfrm>
          <a:prstGeom prst="rect">
            <a:avLst/>
          </a:prstGeom>
        </p:spPr>
        <p:txBody>
          <a:bodyPr anchorCtr="0" anchor="b" bIns="98175" lIns="98175" spcFirstLastPara="1" rIns="98175" wrap="square" tIns="98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33"/>
              <a:t>Mean Reciprocal Rank (MMR)</a:t>
            </a:r>
            <a:endParaRPr sz="1933"/>
          </a:p>
        </p:txBody>
      </p:sp>
      <p:sp>
        <p:nvSpPr>
          <p:cNvPr id="362" name="Google Shape;362;p40"/>
          <p:cNvSpPr txBox="1"/>
          <p:nvPr>
            <p:ph idx="1" type="subTitle"/>
          </p:nvPr>
        </p:nvSpPr>
        <p:spPr>
          <a:xfrm>
            <a:off x="6339650" y="1954851"/>
            <a:ext cx="2670600" cy="3100500"/>
          </a:xfrm>
          <a:prstGeom prst="rect">
            <a:avLst/>
          </a:prstGeom>
        </p:spPr>
        <p:txBody>
          <a:bodyPr anchorCtr="0" anchor="t" bIns="98175" lIns="98175" spcFirstLastPara="1" rIns="98175" wrap="square" tIns="98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88"/>
              <a:t>This measures the quality of ranking. IE, “On average, how HIGH UP in the search result is the first relevant answer”</a:t>
            </a:r>
            <a:endParaRPr sz="148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8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88"/>
              <a:t>Position 1: [Chunk A] ← Most similar to query</a:t>
            </a:r>
            <a:endParaRPr sz="148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88"/>
              <a:t>Position 2: [Chunk B]</a:t>
            </a:r>
            <a:endParaRPr sz="148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88"/>
              <a:t>Position 3: [Chunk C]</a:t>
            </a:r>
            <a:endParaRPr sz="148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88"/>
              <a:t>Position 4: [Chunk D]</a:t>
            </a:r>
            <a:endParaRPr sz="148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88"/>
              <a:t>Position 5: [Chunk E] ← Least similar to query</a:t>
            </a:r>
            <a:endParaRPr sz="148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8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8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1"/>
          <p:cNvSpPr txBox="1"/>
          <p:nvPr>
            <p:ph type="title"/>
          </p:nvPr>
        </p:nvSpPr>
        <p:spPr>
          <a:xfrm>
            <a:off x="0" y="0"/>
            <a:ext cx="8590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Results Part 1 Table</a:t>
            </a:r>
            <a:endParaRPr/>
          </a:p>
        </p:txBody>
      </p:sp>
      <p:graphicFrame>
        <p:nvGraphicFramePr>
          <p:cNvPr id="368" name="Google Shape;368;p41"/>
          <p:cNvGraphicFramePr/>
          <p:nvPr/>
        </p:nvGraphicFramePr>
        <p:xfrm>
          <a:off x="2263175" y="1019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{6883961D-CFB4-4F60-B353-B74248C59B9B}</a:tableStyleId>
              </a:tblPr>
              <a:tblGrid>
                <a:gridCol w="2308825"/>
                <a:gridCol w="2308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Metric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Result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Recall@5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92% - In 92 out of 100 queries, at least 1 relevant chunk appears in the top 5 results. The relevant information is found 92% of the time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18288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Answer Correctness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88% - in 88 out of 100 queries, the final generated answer is judged correctly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18288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680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Mean Reciprocal Rank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0.81 - </a:t>
                      </a:r>
                      <a:r>
                        <a:rPr lang="en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Most of the time (81% weighting), the best answer is position #1. Sometimes, the best answer is position #2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2"/>
          <p:cNvSpPr txBox="1"/>
          <p:nvPr>
            <p:ph type="title"/>
          </p:nvPr>
        </p:nvSpPr>
        <p:spPr>
          <a:xfrm>
            <a:off x="155850" y="17317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Results Part 2 - latency</a:t>
            </a:r>
            <a:endParaRPr/>
          </a:p>
        </p:txBody>
      </p:sp>
      <p:sp>
        <p:nvSpPr>
          <p:cNvPr id="374" name="Google Shape;374;p42"/>
          <p:cNvSpPr txBox="1"/>
          <p:nvPr>
            <p:ph idx="4" type="subTitle"/>
          </p:nvPr>
        </p:nvSpPr>
        <p:spPr>
          <a:xfrm>
            <a:off x="551003" y="857425"/>
            <a:ext cx="3036300" cy="894900"/>
          </a:xfrm>
          <a:prstGeom prst="rect">
            <a:avLst/>
          </a:prstGeom>
        </p:spPr>
        <p:txBody>
          <a:bodyPr anchorCtr="0" anchor="b" bIns="98175" lIns="98175" spcFirstLastPara="1" rIns="98175" wrap="square" tIns="98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33"/>
              <a:t>Benchmarking</a:t>
            </a:r>
            <a:endParaRPr sz="1933"/>
          </a:p>
        </p:txBody>
      </p:sp>
      <p:sp>
        <p:nvSpPr>
          <p:cNvPr id="375" name="Google Shape;375;p42"/>
          <p:cNvSpPr txBox="1"/>
          <p:nvPr>
            <p:ph idx="1" type="subTitle"/>
          </p:nvPr>
        </p:nvSpPr>
        <p:spPr>
          <a:xfrm>
            <a:off x="550988" y="1772676"/>
            <a:ext cx="2886000" cy="2513400"/>
          </a:xfrm>
          <a:prstGeom prst="rect">
            <a:avLst/>
          </a:prstGeom>
        </p:spPr>
        <p:txBody>
          <a:bodyPr anchorCtr="0" anchor="t" bIns="98175" lIns="98175" spcFirstLastPara="1" rIns="98175" wrap="square" tIns="98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88"/>
              <a:t>107 Queries were executed with varying question types and complexity levels to demonstrate a </a:t>
            </a:r>
            <a:r>
              <a:rPr lang="en" sz="1488"/>
              <a:t>realistic heavy load. </a:t>
            </a:r>
            <a:endParaRPr sz="148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8"/>
          </a:p>
        </p:txBody>
      </p:sp>
      <p:graphicFrame>
        <p:nvGraphicFramePr>
          <p:cNvPr id="376" name="Google Shape;376;p42"/>
          <p:cNvGraphicFramePr/>
          <p:nvPr/>
        </p:nvGraphicFramePr>
        <p:xfrm>
          <a:off x="4324500" y="1123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{6883961D-CFB4-4F60-B353-B74248C59B9B}</a:tableStyleId>
              </a:tblPr>
              <a:tblGrid>
                <a:gridCol w="1397900"/>
                <a:gridCol w="1728100"/>
              </a:tblGrid>
              <a:tr h="326950">
                <a:tc>
                  <a:txBody>
                    <a:bodyPr/>
                    <a:lstStyle/>
                    <a:p>
                      <a:pPr indent="18288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Percentile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18288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Latency (seconds)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26950">
                <a:tc>
                  <a:txBody>
                    <a:bodyPr/>
                    <a:lstStyle/>
                    <a:p>
                      <a:pPr indent="18288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25th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18288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1.33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505275">
                <a:tc>
                  <a:txBody>
                    <a:bodyPr/>
                    <a:lstStyle/>
                    <a:p>
                      <a:pPr indent="18288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50th (Median)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18288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1.65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26950">
                <a:tc>
                  <a:txBody>
                    <a:bodyPr/>
                    <a:lstStyle/>
                    <a:p>
                      <a:pPr indent="18288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75th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18288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2.05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26950">
                <a:tc>
                  <a:txBody>
                    <a:bodyPr/>
                    <a:lstStyle/>
                    <a:p>
                      <a:pPr indent="18288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90th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18288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2.73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26950">
                <a:tc>
                  <a:txBody>
                    <a:bodyPr/>
                    <a:lstStyle/>
                    <a:p>
                      <a:pPr indent="18288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95th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18288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3.15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26950">
                <a:tc>
                  <a:txBody>
                    <a:bodyPr/>
                    <a:lstStyle/>
                    <a:p>
                      <a:pPr indent="18288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99th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18288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3.73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26950">
                <a:tc>
                  <a:txBody>
                    <a:bodyPr/>
                    <a:lstStyle/>
                    <a:p>
                      <a:pPr indent="18288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Mean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18288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1.84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377" name="Google Shape;377;p42"/>
          <p:cNvSpPr txBox="1"/>
          <p:nvPr/>
        </p:nvSpPr>
        <p:spPr>
          <a:xfrm>
            <a:off x="4135575" y="3976950"/>
            <a:ext cx="3036300" cy="8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119379" lvl="0" marL="0" rtl="0" algn="l">
              <a:spcBef>
                <a:spcPts val="1200"/>
              </a:spcBef>
              <a:spcAft>
                <a:spcPts val="0"/>
              </a:spcAft>
              <a:buSzPts val="1000"/>
              <a:buFont typeface="Times New Roman"/>
              <a:buChar char="●"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Context Assembly: &lt;10ms (&lt;1% of total)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19379" lvl="0" marL="0" rtl="0" algn="l">
              <a:spcBef>
                <a:spcPts val="0"/>
              </a:spcBef>
              <a:spcAft>
                <a:spcPts val="0"/>
              </a:spcAft>
              <a:buSzPts val="1000"/>
              <a:buFont typeface="Times New Roman"/>
              <a:buChar char="●"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LLM Generation: 1500-2000ms (73% of total)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19379" lvl="0" marL="0" rtl="0" algn="l">
              <a:spcBef>
                <a:spcPts val="0"/>
              </a:spcBef>
              <a:spcAft>
                <a:spcPts val="0"/>
              </a:spcAft>
              <a:buSzPts val="1000"/>
              <a:buFont typeface="Times New Roman"/>
              <a:buChar char="●"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Network Overhead: 100-300ms (6% of total)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3"/>
          <p:cNvSpPr txBox="1"/>
          <p:nvPr>
            <p:ph type="title"/>
          </p:nvPr>
        </p:nvSpPr>
        <p:spPr>
          <a:xfrm>
            <a:off x="155850" y="173175"/>
            <a:ext cx="830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Results Part 3 - Hallucination and Error</a:t>
            </a:r>
            <a:endParaRPr/>
          </a:p>
        </p:txBody>
      </p:sp>
      <p:sp>
        <p:nvSpPr>
          <p:cNvPr id="383" name="Google Shape;383;p43"/>
          <p:cNvSpPr txBox="1"/>
          <p:nvPr>
            <p:ph idx="4" type="subTitle"/>
          </p:nvPr>
        </p:nvSpPr>
        <p:spPr>
          <a:xfrm>
            <a:off x="551000" y="881950"/>
            <a:ext cx="3036300" cy="420300"/>
          </a:xfrm>
          <a:prstGeom prst="rect">
            <a:avLst/>
          </a:prstGeom>
        </p:spPr>
        <p:txBody>
          <a:bodyPr anchorCtr="0" anchor="b" bIns="98175" lIns="98175" spcFirstLastPara="1" rIns="98175" wrap="square" tIns="98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33"/>
              <a:t>How?</a:t>
            </a:r>
            <a:endParaRPr sz="1933"/>
          </a:p>
        </p:txBody>
      </p:sp>
      <p:sp>
        <p:nvSpPr>
          <p:cNvPr id="384" name="Google Shape;384;p43"/>
          <p:cNvSpPr txBox="1"/>
          <p:nvPr>
            <p:ph idx="1" type="subTitle"/>
          </p:nvPr>
        </p:nvSpPr>
        <p:spPr>
          <a:xfrm>
            <a:off x="551000" y="1243525"/>
            <a:ext cx="2886000" cy="1260300"/>
          </a:xfrm>
          <a:prstGeom prst="rect">
            <a:avLst/>
          </a:prstGeom>
        </p:spPr>
        <p:txBody>
          <a:bodyPr anchorCtr="0" anchor="t" bIns="98175" lIns="98175" spcFirstLastPara="1" rIns="98175" wrap="square" tIns="98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88"/>
              <a:t>Hallucination Rate measures the percentage of incorrect answers that contained FABRICATED information NOT in the context</a:t>
            </a:r>
            <a:endParaRPr sz="148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8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8"/>
          </a:p>
        </p:txBody>
      </p:sp>
      <p:graphicFrame>
        <p:nvGraphicFramePr>
          <p:cNvPr id="385" name="Google Shape;385;p43"/>
          <p:cNvGraphicFramePr/>
          <p:nvPr/>
        </p:nvGraphicFramePr>
        <p:xfrm>
          <a:off x="831550" y="2627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{478DB015-5723-40D8-AF3F-129C6D5C6415}</a:tableStyleId>
              </a:tblPr>
              <a:tblGrid>
                <a:gridCol w="2605050"/>
                <a:gridCol w="2605050"/>
                <a:gridCol w="26050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Metric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Result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Interpretation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Error Rate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88% Correct -&gt; 12% Incorrect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Retrieval Failure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8% of the time, there were no relevant chunks retrieved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Hallucination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4% of the time, the LLM made up facts NOT in the context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86" name="Google Shape;386;p43"/>
          <p:cNvSpPr txBox="1"/>
          <p:nvPr>
            <p:ph idx="1" type="subTitle"/>
          </p:nvPr>
        </p:nvSpPr>
        <p:spPr>
          <a:xfrm>
            <a:off x="4037150" y="1243525"/>
            <a:ext cx="4904400" cy="1260300"/>
          </a:xfrm>
          <a:prstGeom prst="rect">
            <a:avLst/>
          </a:prstGeom>
        </p:spPr>
        <p:txBody>
          <a:bodyPr anchorCtr="0" anchor="t" bIns="98175" lIns="98175" spcFirstLastPara="1" rIns="98175" wrap="square" tIns="98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88"/>
              <a:t>Query: What safety equipment is required for the MA6BA6?</a:t>
            </a:r>
            <a:endParaRPr sz="118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88"/>
              <a:t>Retrieved Chunk: When operating the MA6BA6, ensure proper cleanroom protocols are followed.</a:t>
            </a:r>
            <a:endParaRPr sz="118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88"/>
              <a:t>LLM Answer: "Safety goggles and nitrile gloves are required when operating the MA6BA6.”</a:t>
            </a:r>
            <a:endParaRPr sz="118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8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8"/>
          </a:p>
        </p:txBody>
      </p:sp>
      <p:sp>
        <p:nvSpPr>
          <p:cNvPr id="387" name="Google Shape;387;p43"/>
          <p:cNvSpPr txBox="1"/>
          <p:nvPr>
            <p:ph idx="4" type="subTitle"/>
          </p:nvPr>
        </p:nvSpPr>
        <p:spPr>
          <a:xfrm>
            <a:off x="4037150" y="745875"/>
            <a:ext cx="3036300" cy="420300"/>
          </a:xfrm>
          <a:prstGeom prst="rect">
            <a:avLst/>
          </a:prstGeom>
        </p:spPr>
        <p:txBody>
          <a:bodyPr anchorCtr="0" anchor="b" bIns="98175" lIns="98175" spcFirstLastPara="1" rIns="98175" wrap="square" tIns="98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33"/>
              <a:t>Example</a:t>
            </a:r>
            <a:endParaRPr sz="1933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4"/>
          <p:cNvSpPr txBox="1"/>
          <p:nvPr>
            <p:ph type="title"/>
          </p:nvPr>
        </p:nvSpPr>
        <p:spPr>
          <a:xfrm>
            <a:off x="155850" y="173175"/>
            <a:ext cx="830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 - part 1</a:t>
            </a:r>
            <a:endParaRPr/>
          </a:p>
        </p:txBody>
      </p:sp>
      <p:sp>
        <p:nvSpPr>
          <p:cNvPr id="393" name="Google Shape;393;p44"/>
          <p:cNvSpPr txBox="1"/>
          <p:nvPr>
            <p:ph idx="4" type="subTitle"/>
          </p:nvPr>
        </p:nvSpPr>
        <p:spPr>
          <a:xfrm>
            <a:off x="155850" y="878450"/>
            <a:ext cx="2413500" cy="764700"/>
          </a:xfrm>
          <a:prstGeom prst="rect">
            <a:avLst/>
          </a:prstGeom>
        </p:spPr>
        <p:txBody>
          <a:bodyPr anchorCtr="0" anchor="b" bIns="98175" lIns="98175" spcFirstLastPara="1" rIns="98175" wrap="square" tIns="98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33"/>
              <a:t>Small Test Set</a:t>
            </a:r>
            <a:endParaRPr sz="1933"/>
          </a:p>
        </p:txBody>
      </p:sp>
      <p:sp>
        <p:nvSpPr>
          <p:cNvPr id="394" name="Google Shape;394;p44"/>
          <p:cNvSpPr txBox="1"/>
          <p:nvPr>
            <p:ph idx="1" type="subTitle"/>
          </p:nvPr>
        </p:nvSpPr>
        <p:spPr>
          <a:xfrm>
            <a:off x="155850" y="1660536"/>
            <a:ext cx="2886000" cy="2147700"/>
          </a:xfrm>
          <a:prstGeom prst="rect">
            <a:avLst/>
          </a:prstGeom>
        </p:spPr>
        <p:txBody>
          <a:bodyPr anchorCtr="0" anchor="t" bIns="98175" lIns="98175" spcFirstLastPara="1" rIns="98175" wrap="square" tIns="98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88"/>
              <a:t>Only 25 ground truth sets were made, needs a much larger, diverse set, with more expert evaluation</a:t>
            </a:r>
            <a:endParaRPr sz="148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8"/>
          </a:p>
        </p:txBody>
      </p:sp>
      <p:sp>
        <p:nvSpPr>
          <p:cNvPr id="395" name="Google Shape;395;p44"/>
          <p:cNvSpPr txBox="1"/>
          <p:nvPr>
            <p:ph idx="4" type="subTitle"/>
          </p:nvPr>
        </p:nvSpPr>
        <p:spPr>
          <a:xfrm>
            <a:off x="3129000" y="920751"/>
            <a:ext cx="2812500" cy="680100"/>
          </a:xfrm>
          <a:prstGeom prst="rect">
            <a:avLst/>
          </a:prstGeom>
        </p:spPr>
        <p:txBody>
          <a:bodyPr anchorCtr="0" anchor="b" bIns="98175" lIns="98175" spcFirstLastPara="1" rIns="98175" wrap="square" tIns="98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33"/>
              <a:t>Question Complexity</a:t>
            </a:r>
            <a:endParaRPr sz="1933"/>
          </a:p>
        </p:txBody>
      </p:sp>
      <p:sp>
        <p:nvSpPr>
          <p:cNvPr id="396" name="Google Shape;396;p44"/>
          <p:cNvSpPr txBox="1"/>
          <p:nvPr>
            <p:ph idx="1" type="subTitle"/>
          </p:nvPr>
        </p:nvSpPr>
        <p:spPr>
          <a:xfrm>
            <a:off x="3129000" y="1660535"/>
            <a:ext cx="2886000" cy="1910400"/>
          </a:xfrm>
          <a:prstGeom prst="rect">
            <a:avLst/>
          </a:prstGeom>
        </p:spPr>
        <p:txBody>
          <a:bodyPr anchorCtr="0" anchor="t" bIns="98175" lIns="98175" spcFirstLastPara="1" rIns="98175" wrap="square" tIns="98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88"/>
              <a:t>Tests focuses on factual questions, and not open-ended synthesis questions that could require reasoning across multiple sections</a:t>
            </a:r>
            <a:endParaRPr sz="1288"/>
          </a:p>
        </p:txBody>
      </p:sp>
      <p:sp>
        <p:nvSpPr>
          <p:cNvPr id="397" name="Google Shape;397;p44"/>
          <p:cNvSpPr txBox="1"/>
          <p:nvPr>
            <p:ph idx="4" type="subTitle"/>
          </p:nvPr>
        </p:nvSpPr>
        <p:spPr>
          <a:xfrm>
            <a:off x="6102150" y="1208863"/>
            <a:ext cx="3187200" cy="680100"/>
          </a:xfrm>
          <a:prstGeom prst="rect">
            <a:avLst/>
          </a:prstGeom>
        </p:spPr>
        <p:txBody>
          <a:bodyPr anchorCtr="0" anchor="b" bIns="98175" lIns="98175" spcFirstLastPara="1" rIns="98175" wrap="square" tIns="98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33"/>
              <a:t>Needs comprehensive analysis</a:t>
            </a:r>
            <a:endParaRPr sz="1933"/>
          </a:p>
        </p:txBody>
      </p:sp>
      <p:sp>
        <p:nvSpPr>
          <p:cNvPr id="398" name="Google Shape;398;p44"/>
          <p:cNvSpPr txBox="1"/>
          <p:nvPr>
            <p:ph idx="1" type="subTitle"/>
          </p:nvPr>
        </p:nvSpPr>
        <p:spPr>
          <a:xfrm>
            <a:off x="6102150" y="1948648"/>
            <a:ext cx="2886000" cy="1910400"/>
          </a:xfrm>
          <a:prstGeom prst="rect">
            <a:avLst/>
          </a:prstGeom>
        </p:spPr>
        <p:txBody>
          <a:bodyPr anchorCtr="0" anchor="t" bIns="98175" lIns="98175" spcFirstLastPara="1" rIns="98175" wrap="square" tIns="98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88"/>
              <a:t>Why and how did we have a 4% Hallucination?</a:t>
            </a:r>
            <a:endParaRPr sz="148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8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88"/>
              <a:t>Why were 12% of the answers wrong and in what way?</a:t>
            </a:r>
            <a:endParaRPr sz="148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8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8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88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7"/>
          <p:cNvSpPr txBox="1"/>
          <p:nvPr>
            <p:ph type="title"/>
          </p:nvPr>
        </p:nvSpPr>
        <p:spPr>
          <a:xfrm>
            <a:off x="0" y="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Problem Statement</a:t>
            </a:r>
            <a:endParaRPr/>
          </a:p>
        </p:txBody>
      </p:sp>
      <p:sp>
        <p:nvSpPr>
          <p:cNvPr id="251" name="Google Shape;251;p27"/>
          <p:cNvSpPr txBox="1"/>
          <p:nvPr>
            <p:ph idx="4" type="subTitle"/>
          </p:nvPr>
        </p:nvSpPr>
        <p:spPr>
          <a:xfrm>
            <a:off x="4862688" y="1194313"/>
            <a:ext cx="2189400" cy="70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7"/>
          <p:cNvSpPr txBox="1"/>
          <p:nvPr>
            <p:ph idx="1" type="subTitle"/>
          </p:nvPr>
        </p:nvSpPr>
        <p:spPr>
          <a:xfrm>
            <a:off x="4862700" y="1647200"/>
            <a:ext cx="3478800" cy="28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a chatbot inside our VR environment that does the following: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Answer questions accurately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/>
              <a:t>Equipment specs, procedures, and protocols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Answer questions in a timely manner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/>
              <a:t>Answer in sub 3 second times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Answer questions reliably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/>
              <a:t>Run locally and achieve 24/7 uptime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7"/>
          <p:cNvSpPr txBox="1"/>
          <p:nvPr>
            <p:ph idx="4" type="subTitle"/>
          </p:nvPr>
        </p:nvSpPr>
        <p:spPr>
          <a:xfrm>
            <a:off x="653963" y="1194313"/>
            <a:ext cx="2189400" cy="70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Goals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7"/>
          <p:cNvSpPr txBox="1"/>
          <p:nvPr>
            <p:ph idx="1" type="subTitle"/>
          </p:nvPr>
        </p:nvSpPr>
        <p:spPr>
          <a:xfrm>
            <a:off x="653975" y="1647200"/>
            <a:ext cx="3516300" cy="311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Gain knowledge of our project by: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R</a:t>
            </a:r>
            <a:r>
              <a:rPr lang="en"/>
              <a:t>eading internal documents to gain knowledge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/>
              <a:t>Process ANY type of document given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Be expandable with future documents and features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/>
              <a:t>Scalable document uploading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/>
              <a:t>Be able to be built with websocket, machine vision, etc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Continuous validation testing and self improvement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5"/>
          <p:cNvSpPr txBox="1"/>
          <p:nvPr>
            <p:ph type="title"/>
          </p:nvPr>
        </p:nvSpPr>
        <p:spPr>
          <a:xfrm>
            <a:off x="155850" y="173175"/>
            <a:ext cx="830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Limitations - part 2: Comprehensive analysis</a:t>
            </a:r>
            <a:endParaRPr sz="2800"/>
          </a:p>
        </p:txBody>
      </p:sp>
      <p:sp>
        <p:nvSpPr>
          <p:cNvPr id="404" name="Google Shape;404;p45"/>
          <p:cNvSpPr txBox="1"/>
          <p:nvPr/>
        </p:nvSpPr>
        <p:spPr>
          <a:xfrm>
            <a:off x="498950" y="1088575"/>
            <a:ext cx="3000000" cy="16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/>
              <a:t>Scenario 1:</a:t>
            </a:r>
            <a:r>
              <a:rPr lang="en" sz="1100"/>
              <a:t> Query used different terminology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Query: "How do I shut down in emergency?"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Docs say: "Emergency power-off procedure"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lang="en" sz="1100"/>
              <a:t>Problem:</a:t>
            </a:r>
            <a:r>
              <a:rPr lang="en" sz="1100"/>
              <a:t> Semantic search didn't connect "shut down" with "power-off"</a:t>
            </a:r>
            <a:endParaRPr sz="1100"/>
          </a:p>
        </p:txBody>
      </p:sp>
      <p:sp>
        <p:nvSpPr>
          <p:cNvPr id="405" name="Google Shape;405;p45"/>
          <p:cNvSpPr txBox="1"/>
          <p:nvPr/>
        </p:nvSpPr>
        <p:spPr>
          <a:xfrm>
            <a:off x="4021650" y="1088575"/>
            <a:ext cx="3000000" cy="16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/>
              <a:t>Scenario 2:</a:t>
            </a:r>
            <a:r>
              <a:rPr lang="en" sz="1100"/>
              <a:t> Information split across chunks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Query: "What's the complete startup sequence?"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Step 1 in chunk A, Step 2 in chunk B, Step 3 in chunk C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lang="en" sz="1100"/>
              <a:t>Problem:</a:t>
            </a:r>
            <a:r>
              <a:rPr lang="en" sz="1100"/>
              <a:t> Only retrieved chunk A, missed the full procedure</a:t>
            </a:r>
            <a:endParaRPr sz="1100"/>
          </a:p>
        </p:txBody>
      </p:sp>
      <p:sp>
        <p:nvSpPr>
          <p:cNvPr id="406" name="Google Shape;406;p45"/>
          <p:cNvSpPr txBox="1"/>
          <p:nvPr/>
        </p:nvSpPr>
        <p:spPr>
          <a:xfrm>
            <a:off x="2222525" y="3077125"/>
            <a:ext cx="3000000" cy="10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/>
              <a:t>Scenario 3:</a:t>
            </a:r>
            <a:r>
              <a:rPr lang="en" sz="1100"/>
              <a:t> Query too vague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Query: "How do I use this?"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lang="en" sz="1100"/>
              <a:t>Problem:</a:t>
            </a:r>
            <a:r>
              <a:rPr lang="en" sz="1100"/>
              <a:t> No equipment specified, retrieved random chunks</a:t>
            </a:r>
            <a:endParaRPr sz="11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6"/>
          <p:cNvSpPr txBox="1"/>
          <p:nvPr>
            <p:ph type="title"/>
          </p:nvPr>
        </p:nvSpPr>
        <p:spPr>
          <a:xfrm>
            <a:off x="155850" y="173175"/>
            <a:ext cx="830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Future Work</a:t>
            </a:r>
            <a:endParaRPr sz="2800"/>
          </a:p>
        </p:txBody>
      </p:sp>
      <p:sp>
        <p:nvSpPr>
          <p:cNvPr id="412" name="Google Shape;412;p46"/>
          <p:cNvSpPr txBox="1"/>
          <p:nvPr>
            <p:ph idx="4" type="subTitle"/>
          </p:nvPr>
        </p:nvSpPr>
        <p:spPr>
          <a:xfrm>
            <a:off x="155850" y="1150838"/>
            <a:ext cx="2413500" cy="764700"/>
          </a:xfrm>
          <a:prstGeom prst="rect">
            <a:avLst/>
          </a:prstGeom>
        </p:spPr>
        <p:txBody>
          <a:bodyPr anchorCtr="0" anchor="b" bIns="98175" lIns="98175" spcFirstLastPara="1" rIns="98175" wrap="square" tIns="98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33"/>
              <a:t>Conversation and Prompting</a:t>
            </a:r>
            <a:endParaRPr sz="1933"/>
          </a:p>
        </p:txBody>
      </p:sp>
      <p:sp>
        <p:nvSpPr>
          <p:cNvPr id="413" name="Google Shape;413;p46"/>
          <p:cNvSpPr txBox="1"/>
          <p:nvPr>
            <p:ph idx="1" type="subTitle"/>
          </p:nvPr>
        </p:nvSpPr>
        <p:spPr>
          <a:xfrm>
            <a:off x="155850" y="1932924"/>
            <a:ext cx="2886000" cy="2147700"/>
          </a:xfrm>
          <a:prstGeom prst="rect">
            <a:avLst/>
          </a:prstGeom>
        </p:spPr>
        <p:txBody>
          <a:bodyPr anchorCtr="0" anchor="t" bIns="98175" lIns="98175" spcFirstLastPara="1" rIns="98175" wrap="square" tIns="98175">
            <a:noAutofit/>
          </a:bodyPr>
          <a:lstStyle/>
          <a:p>
            <a:pPr indent="-323138" lvl="0" marL="457200" rtl="0" algn="l">
              <a:spcBef>
                <a:spcPts val="0"/>
              </a:spcBef>
              <a:spcAft>
                <a:spcPts val="0"/>
              </a:spcAft>
              <a:buSzPts val="1489"/>
              <a:buAutoNum type="arabicPeriod"/>
            </a:pPr>
            <a:r>
              <a:rPr lang="en" sz="1488"/>
              <a:t>Expand memory into longer chats</a:t>
            </a:r>
            <a:endParaRPr sz="1488"/>
          </a:p>
          <a:p>
            <a:pPr indent="-323138" lvl="0" marL="457200" rtl="0" algn="l">
              <a:spcBef>
                <a:spcPts val="0"/>
              </a:spcBef>
              <a:spcAft>
                <a:spcPts val="0"/>
              </a:spcAft>
              <a:buSzPts val="1489"/>
              <a:buAutoNum type="arabicPeriod"/>
            </a:pPr>
            <a:r>
              <a:rPr lang="en" sz="1488"/>
              <a:t>Prompt Engineer</a:t>
            </a:r>
            <a:endParaRPr sz="1488"/>
          </a:p>
          <a:p>
            <a:pPr indent="-323138" lvl="1" marL="914400" rtl="0" algn="l">
              <a:spcBef>
                <a:spcPts val="0"/>
              </a:spcBef>
              <a:spcAft>
                <a:spcPts val="0"/>
              </a:spcAft>
              <a:buSzPts val="1489"/>
              <a:buAutoNum type="alphaLcPeriod"/>
            </a:pPr>
            <a:r>
              <a:rPr lang="en" sz="1488"/>
              <a:t>Currently 1 single prompt serves ALL questions. </a:t>
            </a:r>
            <a:endParaRPr sz="1488"/>
          </a:p>
          <a:p>
            <a:pPr indent="-323138" lvl="1" marL="914400" rtl="0" algn="l">
              <a:spcBef>
                <a:spcPts val="0"/>
              </a:spcBef>
              <a:spcAft>
                <a:spcPts val="0"/>
              </a:spcAft>
              <a:buSzPts val="1489"/>
              <a:buAutoNum type="alphaLcPeriod"/>
            </a:pPr>
            <a:r>
              <a:rPr lang="en" sz="1488"/>
              <a:t>Engineer Different prompts for different questions</a:t>
            </a:r>
            <a:endParaRPr sz="148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8"/>
          </a:p>
        </p:txBody>
      </p:sp>
      <p:sp>
        <p:nvSpPr>
          <p:cNvPr id="414" name="Google Shape;414;p46"/>
          <p:cNvSpPr txBox="1"/>
          <p:nvPr>
            <p:ph idx="4" type="subTitle"/>
          </p:nvPr>
        </p:nvSpPr>
        <p:spPr>
          <a:xfrm>
            <a:off x="3129000" y="920751"/>
            <a:ext cx="2812500" cy="680100"/>
          </a:xfrm>
          <a:prstGeom prst="rect">
            <a:avLst/>
          </a:prstGeom>
        </p:spPr>
        <p:txBody>
          <a:bodyPr anchorCtr="0" anchor="b" bIns="98175" lIns="98175" spcFirstLastPara="1" rIns="98175" wrap="square" tIns="98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33"/>
              <a:t>Multi-Modal AI</a:t>
            </a:r>
            <a:endParaRPr sz="1933"/>
          </a:p>
        </p:txBody>
      </p:sp>
      <p:sp>
        <p:nvSpPr>
          <p:cNvPr id="415" name="Google Shape;415;p46"/>
          <p:cNvSpPr txBox="1"/>
          <p:nvPr>
            <p:ph idx="1" type="subTitle"/>
          </p:nvPr>
        </p:nvSpPr>
        <p:spPr>
          <a:xfrm>
            <a:off x="3129000" y="1660520"/>
            <a:ext cx="2886000" cy="2929800"/>
          </a:xfrm>
          <a:prstGeom prst="rect">
            <a:avLst/>
          </a:prstGeom>
        </p:spPr>
        <p:txBody>
          <a:bodyPr anchorCtr="0" anchor="t" bIns="98175" lIns="98175" spcFirstLastPara="1" rIns="98175" wrap="square" tIns="98175">
            <a:noAutofit/>
          </a:bodyPr>
          <a:lstStyle/>
          <a:p>
            <a:pPr indent="-310438" lvl="0" marL="457200" rtl="0" algn="l">
              <a:spcBef>
                <a:spcPts val="0"/>
              </a:spcBef>
              <a:spcAft>
                <a:spcPts val="0"/>
              </a:spcAft>
              <a:buSzPts val="1289"/>
              <a:buAutoNum type="arabicPeriod"/>
            </a:pPr>
            <a:r>
              <a:rPr lang="en" sz="1488"/>
              <a:t>Expand features with Nick’s websocket for Machine Vision to make specific answers from that information</a:t>
            </a:r>
            <a:endParaRPr sz="1488"/>
          </a:p>
          <a:p>
            <a:pPr indent="-323138" lvl="0" marL="457200" rtl="0" algn="l">
              <a:spcBef>
                <a:spcPts val="0"/>
              </a:spcBef>
              <a:spcAft>
                <a:spcPts val="0"/>
              </a:spcAft>
              <a:buSzPts val="1489"/>
              <a:buAutoNum type="arabicPeriod"/>
            </a:pPr>
            <a:r>
              <a:rPr lang="en" sz="1488"/>
              <a:t>Engineer how the VR would trigger the AI in certain scenarios</a:t>
            </a:r>
            <a:endParaRPr sz="1488"/>
          </a:p>
          <a:p>
            <a:pPr indent="-323138" lvl="0" marL="457200" rtl="0" algn="l">
              <a:spcBef>
                <a:spcPts val="0"/>
              </a:spcBef>
              <a:spcAft>
                <a:spcPts val="0"/>
              </a:spcAft>
              <a:buSzPts val="1489"/>
              <a:buAutoNum type="arabicPeriod"/>
            </a:pPr>
            <a:r>
              <a:rPr lang="en" sz="1488"/>
              <a:t>What's</a:t>
            </a:r>
            <a:r>
              <a:rPr lang="en" sz="1488"/>
              <a:t> the use case in a learning environment?</a:t>
            </a:r>
            <a:endParaRPr sz="1488"/>
          </a:p>
        </p:txBody>
      </p:sp>
      <p:sp>
        <p:nvSpPr>
          <p:cNvPr id="416" name="Google Shape;416;p46"/>
          <p:cNvSpPr txBox="1"/>
          <p:nvPr>
            <p:ph idx="4" type="subTitle"/>
          </p:nvPr>
        </p:nvSpPr>
        <p:spPr>
          <a:xfrm>
            <a:off x="6268450" y="920738"/>
            <a:ext cx="3187200" cy="680100"/>
          </a:xfrm>
          <a:prstGeom prst="rect">
            <a:avLst/>
          </a:prstGeom>
        </p:spPr>
        <p:txBody>
          <a:bodyPr anchorCtr="0" anchor="b" bIns="98175" lIns="98175" spcFirstLastPara="1" rIns="98175" wrap="square" tIns="98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33"/>
              <a:t>Expand Testing</a:t>
            </a:r>
            <a:endParaRPr sz="1933"/>
          </a:p>
        </p:txBody>
      </p:sp>
      <p:sp>
        <p:nvSpPr>
          <p:cNvPr id="417" name="Google Shape;417;p46"/>
          <p:cNvSpPr txBox="1"/>
          <p:nvPr>
            <p:ph idx="1" type="subTitle"/>
          </p:nvPr>
        </p:nvSpPr>
        <p:spPr>
          <a:xfrm>
            <a:off x="6268450" y="1660523"/>
            <a:ext cx="2886000" cy="1910400"/>
          </a:xfrm>
          <a:prstGeom prst="rect">
            <a:avLst/>
          </a:prstGeom>
        </p:spPr>
        <p:txBody>
          <a:bodyPr anchorCtr="0" anchor="t" bIns="98175" lIns="98175" spcFirstLastPara="1" rIns="98175" wrap="square" tIns="98175">
            <a:noAutofit/>
          </a:bodyPr>
          <a:lstStyle/>
          <a:p>
            <a:pPr indent="-323138" lvl="0" marL="457200" rtl="0" algn="l">
              <a:spcBef>
                <a:spcPts val="0"/>
              </a:spcBef>
              <a:spcAft>
                <a:spcPts val="0"/>
              </a:spcAft>
              <a:buSzPts val="1489"/>
              <a:buAutoNum type="arabicPeriod"/>
            </a:pPr>
            <a:r>
              <a:rPr lang="en" sz="1488"/>
              <a:t>Expand the truth set and evaluation models</a:t>
            </a:r>
            <a:endParaRPr sz="1488"/>
          </a:p>
          <a:p>
            <a:pPr indent="-323138" lvl="0" marL="457200" rtl="0" algn="l">
              <a:spcBef>
                <a:spcPts val="0"/>
              </a:spcBef>
              <a:spcAft>
                <a:spcPts val="0"/>
              </a:spcAft>
              <a:buSzPts val="1489"/>
              <a:buAutoNum type="arabicPeriod"/>
            </a:pPr>
            <a:r>
              <a:rPr lang="en" sz="1488"/>
              <a:t>Gather user feedback for improvement</a:t>
            </a:r>
            <a:endParaRPr sz="1488"/>
          </a:p>
          <a:p>
            <a:pPr indent="-323138" lvl="0" marL="457200" rtl="0" algn="l">
              <a:spcBef>
                <a:spcPts val="0"/>
              </a:spcBef>
              <a:spcAft>
                <a:spcPts val="0"/>
              </a:spcAft>
              <a:buSzPts val="1489"/>
              <a:buAutoNum type="arabicPeriod"/>
            </a:pPr>
            <a:r>
              <a:rPr lang="en" sz="1488"/>
              <a:t>Gather more comprehensive analysis</a:t>
            </a:r>
            <a:endParaRPr sz="148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8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8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88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7"/>
          <p:cNvSpPr txBox="1"/>
          <p:nvPr>
            <p:ph type="title"/>
          </p:nvPr>
        </p:nvSpPr>
        <p:spPr>
          <a:xfrm>
            <a:off x="155850" y="173175"/>
            <a:ext cx="830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Questions? </a:t>
            </a:r>
            <a:endParaRPr sz="2800"/>
          </a:p>
        </p:txBody>
      </p:sp>
      <p:sp>
        <p:nvSpPr>
          <p:cNvPr id="423" name="Google Shape;423;p47"/>
          <p:cNvSpPr txBox="1"/>
          <p:nvPr/>
        </p:nvSpPr>
        <p:spPr>
          <a:xfrm>
            <a:off x="501125" y="745875"/>
            <a:ext cx="8217300" cy="48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Thank You! </a:t>
            </a:r>
            <a:endParaRPr sz="18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Paper Report: </a:t>
            </a:r>
            <a:r>
              <a:rPr lang="en" sz="1700" u="sng">
                <a:solidFill>
                  <a:schemeClr val="hlink"/>
                </a:solidFill>
                <a:hlinkClick r:id="rId3"/>
              </a:rPr>
              <a:t>AI Based Retrieval Augmented Generation for VR-Enhanced Semiconductor Training_ Design, Implementation, and Evaluation.docx</a:t>
            </a:r>
            <a:endParaRPr sz="18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Citation: </a:t>
            </a:r>
            <a:endParaRPr sz="18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Times New Roman"/>
              <a:buAutoNum type="arabicPeriod"/>
            </a:pPr>
            <a:r>
              <a:rPr lang="en" sz="10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Lewis, P., et al. (2020). "Retrieval-Augmented Generation for Knowledge-Intensive NLP Tasks." </a:t>
            </a:r>
            <a:r>
              <a:rPr i="1" lang="en" sz="10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Proceedings of NeurIPS 2020</a:t>
            </a:r>
            <a:r>
              <a:rPr lang="en" sz="10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arXiv:2005.11401. </a:t>
            </a:r>
            <a:br>
              <a:rPr lang="en" sz="10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10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0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Times New Roman"/>
              <a:buAutoNum type="arabicPeriod"/>
            </a:pPr>
            <a:r>
              <a:rPr lang="en" sz="10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Stack Overflow Blog (2023). "Retrieval Augmented Generation: Keeping LLMs Relevant and Current." </a:t>
            </a:r>
            <a:br>
              <a:rPr lang="en" sz="10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10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0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Times New Roman"/>
              <a:buAutoNum type="arabicPeriod"/>
            </a:pPr>
            <a:r>
              <a:rPr lang="en" sz="10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OpenAI API Documentation. https://platform.openai.com/docs/ </a:t>
            </a:r>
            <a:br>
              <a:rPr lang="en" sz="10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10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0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Times New Roman"/>
              <a:buAutoNum type="arabicPeriod"/>
            </a:pPr>
            <a:r>
              <a:rPr lang="en" sz="10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ChromaDB Documentation. https://docs.trychroma.com/ </a:t>
            </a:r>
            <a:br>
              <a:rPr lang="en" sz="10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10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0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Times New Roman"/>
              <a:buAutoNum type="arabicPeriod"/>
            </a:pPr>
            <a:r>
              <a:rPr lang="en" sz="10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Unstructured Documentation. https://unstructured-io.github.io/unstructured/ </a:t>
            </a:r>
            <a:br>
              <a:rPr lang="en" sz="10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10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0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Times New Roman"/>
              <a:buAutoNum type="arabicPeriod"/>
            </a:pPr>
            <a:r>
              <a:rPr lang="en" sz="10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NirDiamant RAG Techniques Repository. https://github.com/NirDiamant/RAG_Techniques/ </a:t>
            </a:r>
            <a:br>
              <a:rPr lang="en" sz="10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10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0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Times New Roman"/>
              <a:buAutoNum type="arabicPeriod"/>
            </a:pPr>
            <a:r>
              <a:rPr lang="en" sz="10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"How Document Chunk Overlap Affects a RAG Pipeline." AI Gopubby. </a:t>
            </a:r>
            <a:br>
              <a:rPr lang="en" sz="10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10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0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Times New Roman"/>
              <a:buAutoNum type="arabicPeriod"/>
            </a:pPr>
            <a:r>
              <a:rPr lang="en" sz="10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"Using LLMs for Retrieval and Reranking." LlamaIndex Blog. </a:t>
            </a:r>
            <a:endParaRPr sz="10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8"/>
          <p:cNvSpPr txBox="1"/>
          <p:nvPr>
            <p:ph type="title"/>
          </p:nvPr>
        </p:nvSpPr>
        <p:spPr>
          <a:xfrm>
            <a:off x="87600" y="9037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 Attempts</a:t>
            </a:r>
            <a:endParaRPr/>
          </a:p>
        </p:txBody>
      </p:sp>
      <p:sp>
        <p:nvSpPr>
          <p:cNvPr id="260" name="Google Shape;260;p28"/>
          <p:cNvSpPr txBox="1"/>
          <p:nvPr>
            <p:ph idx="4" type="subTitle"/>
          </p:nvPr>
        </p:nvSpPr>
        <p:spPr>
          <a:xfrm>
            <a:off x="886025" y="1774725"/>
            <a:ext cx="2189400" cy="70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 openAI API Call</a:t>
            </a:r>
            <a:endParaRPr/>
          </a:p>
        </p:txBody>
      </p:sp>
      <p:sp>
        <p:nvSpPr>
          <p:cNvPr id="261" name="Google Shape;261;p28"/>
          <p:cNvSpPr txBox="1"/>
          <p:nvPr>
            <p:ph idx="5" type="subTitle"/>
          </p:nvPr>
        </p:nvSpPr>
        <p:spPr>
          <a:xfrm>
            <a:off x="3454378" y="1774725"/>
            <a:ext cx="2189400" cy="70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Local Ollama + RAG Server</a:t>
            </a:r>
            <a:endParaRPr/>
          </a:p>
        </p:txBody>
      </p:sp>
      <p:sp>
        <p:nvSpPr>
          <p:cNvPr id="262" name="Google Shape;262;p28"/>
          <p:cNvSpPr txBox="1"/>
          <p:nvPr>
            <p:ph idx="1" type="subTitle"/>
          </p:nvPr>
        </p:nvSpPr>
        <p:spPr>
          <a:xfrm>
            <a:off x="886025" y="2469950"/>
            <a:ext cx="2189400" cy="186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Would produce okay answers, but are generic responses.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Generic responses, with zero knowledge of internal lab resources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8"/>
          <p:cNvSpPr txBox="1"/>
          <p:nvPr>
            <p:ph idx="2" type="subTitle"/>
          </p:nvPr>
        </p:nvSpPr>
        <p:spPr>
          <a:xfrm>
            <a:off x="3454375" y="2469950"/>
            <a:ext cx="2189400" cy="23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Would produce okay to decent answers, but not as accurate as we would like 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 reliability issues hindered further development and improvement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bound to the university computer resources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Limited tunability</a:t>
            </a:r>
            <a:br>
              <a:rPr lang="en"/>
            </a:br>
            <a:endParaRPr/>
          </a:p>
        </p:txBody>
      </p:sp>
      <p:sp>
        <p:nvSpPr>
          <p:cNvPr id="264" name="Google Shape;264;p28"/>
          <p:cNvSpPr txBox="1"/>
          <p:nvPr>
            <p:ph idx="3" type="subTitle"/>
          </p:nvPr>
        </p:nvSpPr>
        <p:spPr>
          <a:xfrm>
            <a:off x="6022728" y="2469950"/>
            <a:ext cx="2189400" cy="186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Extremely inaccurate answers with massive hallucination results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Did not have the resources to train, nore enough data </a:t>
            </a:r>
            <a:endParaRPr/>
          </a:p>
        </p:txBody>
      </p:sp>
      <p:sp>
        <p:nvSpPr>
          <p:cNvPr id="265" name="Google Shape;265;p28"/>
          <p:cNvSpPr txBox="1"/>
          <p:nvPr>
            <p:ph idx="6" type="subTitle"/>
          </p:nvPr>
        </p:nvSpPr>
        <p:spPr>
          <a:xfrm>
            <a:off x="6022731" y="1774725"/>
            <a:ext cx="2189400" cy="70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an existing AI model</a:t>
            </a:r>
            <a:endParaRPr/>
          </a:p>
        </p:txBody>
      </p:sp>
      <p:pic>
        <p:nvPicPr>
          <p:cNvPr id="266" name="Google Shape;26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2525" y="816275"/>
            <a:ext cx="888125" cy="88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7788" y="816275"/>
            <a:ext cx="888125" cy="88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8775" y="787063"/>
            <a:ext cx="946550" cy="94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9"/>
          <p:cNvSpPr txBox="1"/>
          <p:nvPr>
            <p:ph type="title"/>
          </p:nvPr>
        </p:nvSpPr>
        <p:spPr>
          <a:xfrm>
            <a:off x="2635500" y="2296400"/>
            <a:ext cx="5283900" cy="108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</a:t>
            </a:r>
            <a:endParaRPr/>
          </a:p>
        </p:txBody>
      </p:sp>
      <p:pic>
        <p:nvPicPr>
          <p:cNvPr id="274" name="Google Shape;27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1035" y="0"/>
            <a:ext cx="3405191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5" name="Google Shape;275;p29"/>
          <p:cNvGrpSpPr/>
          <p:nvPr/>
        </p:nvGrpSpPr>
        <p:grpSpPr>
          <a:xfrm flipH="1">
            <a:off x="4821451" y="-1610442"/>
            <a:ext cx="4574075" cy="3479350"/>
            <a:chOff x="1522650" y="1117750"/>
            <a:chExt cx="4574075" cy="3479350"/>
          </a:xfrm>
        </p:grpSpPr>
        <p:sp>
          <p:nvSpPr>
            <p:cNvPr id="276" name="Google Shape;276;p29"/>
            <p:cNvSpPr/>
            <p:nvPr/>
          </p:nvSpPr>
          <p:spPr>
            <a:xfrm>
              <a:off x="2305900" y="1117750"/>
              <a:ext cx="3790825" cy="3217100"/>
            </a:xfrm>
            <a:custGeom>
              <a:rect b="b" l="l" r="r" t="t"/>
              <a:pathLst>
                <a:path extrusionOk="0" h="128684" w="151633">
                  <a:moveTo>
                    <a:pt x="59573" y="1190"/>
                  </a:moveTo>
                  <a:lnTo>
                    <a:pt x="87345" y="18391"/>
                  </a:lnTo>
                  <a:cubicBezTo>
                    <a:pt x="87254" y="18737"/>
                    <a:pt x="87376" y="19117"/>
                    <a:pt x="87682" y="19337"/>
                  </a:cubicBezTo>
                  <a:cubicBezTo>
                    <a:pt x="87712" y="19358"/>
                    <a:pt x="87742" y="19374"/>
                    <a:pt x="87773" y="19391"/>
                  </a:cubicBezTo>
                  <a:lnTo>
                    <a:pt x="73089" y="35287"/>
                  </a:lnTo>
                  <a:cubicBezTo>
                    <a:pt x="73041" y="35228"/>
                    <a:pt x="72987" y="35173"/>
                    <a:pt x="72923" y="35127"/>
                  </a:cubicBezTo>
                  <a:cubicBezTo>
                    <a:pt x="72772" y="35017"/>
                    <a:pt x="72594" y="34961"/>
                    <a:pt x="72410" y="34961"/>
                  </a:cubicBezTo>
                  <a:cubicBezTo>
                    <a:pt x="72364" y="34961"/>
                    <a:pt x="72317" y="34964"/>
                    <a:pt x="72269" y="34972"/>
                  </a:cubicBezTo>
                  <a:lnTo>
                    <a:pt x="59361" y="1513"/>
                  </a:lnTo>
                  <a:cubicBezTo>
                    <a:pt x="59397" y="1478"/>
                    <a:pt x="59435" y="1443"/>
                    <a:pt x="59466" y="1400"/>
                  </a:cubicBezTo>
                  <a:cubicBezTo>
                    <a:pt x="59513" y="1335"/>
                    <a:pt x="59546" y="1262"/>
                    <a:pt x="59573" y="1190"/>
                  </a:cubicBezTo>
                  <a:close/>
                  <a:moveTo>
                    <a:pt x="57905" y="1155"/>
                  </a:moveTo>
                  <a:cubicBezTo>
                    <a:pt x="57962" y="1330"/>
                    <a:pt x="58069" y="1490"/>
                    <a:pt x="58229" y="1604"/>
                  </a:cubicBezTo>
                  <a:cubicBezTo>
                    <a:pt x="58385" y="1716"/>
                    <a:pt x="58564" y="1770"/>
                    <a:pt x="58744" y="1770"/>
                  </a:cubicBezTo>
                  <a:cubicBezTo>
                    <a:pt x="58890" y="1770"/>
                    <a:pt x="59035" y="1731"/>
                    <a:pt x="59165" y="1661"/>
                  </a:cubicBezTo>
                  <a:lnTo>
                    <a:pt x="72044" y="35042"/>
                  </a:lnTo>
                  <a:cubicBezTo>
                    <a:pt x="71907" y="35103"/>
                    <a:pt x="71787" y="35197"/>
                    <a:pt x="71696" y="35320"/>
                  </a:cubicBezTo>
                  <a:lnTo>
                    <a:pt x="34939" y="10633"/>
                  </a:lnTo>
                  <a:cubicBezTo>
                    <a:pt x="34967" y="10533"/>
                    <a:pt x="34978" y="10431"/>
                    <a:pt x="34971" y="10330"/>
                  </a:cubicBezTo>
                  <a:lnTo>
                    <a:pt x="57905" y="1155"/>
                  </a:lnTo>
                  <a:close/>
                  <a:moveTo>
                    <a:pt x="34896" y="10886"/>
                  </a:moveTo>
                  <a:lnTo>
                    <a:pt x="71585" y="35528"/>
                  </a:lnTo>
                  <a:cubicBezTo>
                    <a:pt x="71451" y="35873"/>
                    <a:pt x="71547" y="36273"/>
                    <a:pt x="71839" y="36520"/>
                  </a:cubicBezTo>
                  <a:lnTo>
                    <a:pt x="61150" y="46075"/>
                  </a:lnTo>
                  <a:cubicBezTo>
                    <a:pt x="61131" y="46059"/>
                    <a:pt x="61114" y="46040"/>
                    <a:pt x="61092" y="46024"/>
                  </a:cubicBezTo>
                  <a:cubicBezTo>
                    <a:pt x="60938" y="45913"/>
                    <a:pt x="60760" y="45860"/>
                    <a:pt x="60583" y="45860"/>
                  </a:cubicBezTo>
                  <a:cubicBezTo>
                    <a:pt x="60438" y="45860"/>
                    <a:pt x="60294" y="45896"/>
                    <a:pt x="60165" y="45964"/>
                  </a:cubicBezTo>
                  <a:lnTo>
                    <a:pt x="34896" y="10886"/>
                  </a:lnTo>
                  <a:close/>
                  <a:moveTo>
                    <a:pt x="88012" y="19481"/>
                  </a:moveTo>
                  <a:cubicBezTo>
                    <a:pt x="88073" y="19495"/>
                    <a:pt x="88135" y="19503"/>
                    <a:pt x="88199" y="19503"/>
                  </a:cubicBezTo>
                  <a:cubicBezTo>
                    <a:pt x="88236" y="19503"/>
                    <a:pt x="88270" y="19496"/>
                    <a:pt x="88308" y="19491"/>
                  </a:cubicBezTo>
                  <a:lnTo>
                    <a:pt x="90601" y="57808"/>
                  </a:lnTo>
                  <a:cubicBezTo>
                    <a:pt x="90477" y="57828"/>
                    <a:pt x="90359" y="57878"/>
                    <a:pt x="90253" y="57948"/>
                  </a:cubicBezTo>
                  <a:lnTo>
                    <a:pt x="73040" y="36456"/>
                  </a:lnTo>
                  <a:cubicBezTo>
                    <a:pt x="73069" y="36426"/>
                    <a:pt x="73102" y="36397"/>
                    <a:pt x="73126" y="36363"/>
                  </a:cubicBezTo>
                  <a:cubicBezTo>
                    <a:pt x="73264" y="36171"/>
                    <a:pt x="73319" y="35936"/>
                    <a:pt x="73280" y="35702"/>
                  </a:cubicBezTo>
                  <a:cubicBezTo>
                    <a:pt x="73268" y="35629"/>
                    <a:pt x="73244" y="35561"/>
                    <a:pt x="73216" y="35494"/>
                  </a:cubicBezTo>
                  <a:lnTo>
                    <a:pt x="88012" y="19481"/>
                  </a:lnTo>
                  <a:close/>
                  <a:moveTo>
                    <a:pt x="88769" y="19295"/>
                  </a:moveTo>
                  <a:lnTo>
                    <a:pt x="121569" y="41232"/>
                  </a:lnTo>
                  <a:cubicBezTo>
                    <a:pt x="121516" y="41429"/>
                    <a:pt x="121532" y="41636"/>
                    <a:pt x="121612" y="41820"/>
                  </a:cubicBezTo>
                  <a:lnTo>
                    <a:pt x="91516" y="58252"/>
                  </a:lnTo>
                  <a:cubicBezTo>
                    <a:pt x="91455" y="58141"/>
                    <a:pt x="91371" y="58040"/>
                    <a:pt x="91261" y="57962"/>
                  </a:cubicBezTo>
                  <a:cubicBezTo>
                    <a:pt x="91131" y="57868"/>
                    <a:pt x="90984" y="57820"/>
                    <a:pt x="90835" y="57804"/>
                  </a:cubicBezTo>
                  <a:lnTo>
                    <a:pt x="88539" y="19431"/>
                  </a:lnTo>
                  <a:cubicBezTo>
                    <a:pt x="88621" y="19396"/>
                    <a:pt x="88699" y="19354"/>
                    <a:pt x="88769" y="19295"/>
                  </a:cubicBezTo>
                  <a:close/>
                  <a:moveTo>
                    <a:pt x="72858" y="36603"/>
                  </a:moveTo>
                  <a:lnTo>
                    <a:pt x="90079" y="58104"/>
                  </a:lnTo>
                  <a:cubicBezTo>
                    <a:pt x="90062" y="58125"/>
                    <a:pt x="90041" y="58144"/>
                    <a:pt x="90025" y="58165"/>
                  </a:cubicBezTo>
                  <a:cubicBezTo>
                    <a:pt x="89989" y="58216"/>
                    <a:pt x="89960" y="58268"/>
                    <a:pt x="89936" y="58323"/>
                  </a:cubicBezTo>
                  <a:lnTo>
                    <a:pt x="61457" y="46818"/>
                  </a:lnTo>
                  <a:cubicBezTo>
                    <a:pt x="61473" y="46617"/>
                    <a:pt x="61422" y="46416"/>
                    <a:pt x="61307" y="46247"/>
                  </a:cubicBezTo>
                  <a:lnTo>
                    <a:pt x="72044" y="36651"/>
                  </a:lnTo>
                  <a:cubicBezTo>
                    <a:pt x="72160" y="36702"/>
                    <a:pt x="72283" y="36731"/>
                    <a:pt x="72406" y="36731"/>
                  </a:cubicBezTo>
                  <a:cubicBezTo>
                    <a:pt x="72565" y="36731"/>
                    <a:pt x="72719" y="36684"/>
                    <a:pt x="72858" y="36603"/>
                  </a:cubicBezTo>
                  <a:close/>
                  <a:moveTo>
                    <a:pt x="29406" y="22188"/>
                  </a:moveTo>
                  <a:lnTo>
                    <a:pt x="59857" y="46227"/>
                  </a:lnTo>
                  <a:cubicBezTo>
                    <a:pt x="59573" y="46625"/>
                    <a:pt x="59665" y="47178"/>
                    <a:pt x="60061" y="47462"/>
                  </a:cubicBezTo>
                  <a:cubicBezTo>
                    <a:pt x="60098" y="47488"/>
                    <a:pt x="60135" y="47509"/>
                    <a:pt x="60173" y="47529"/>
                  </a:cubicBezTo>
                  <a:lnTo>
                    <a:pt x="58655" y="58545"/>
                  </a:lnTo>
                  <a:cubicBezTo>
                    <a:pt x="58595" y="58532"/>
                    <a:pt x="58534" y="58525"/>
                    <a:pt x="58473" y="58525"/>
                  </a:cubicBezTo>
                  <a:cubicBezTo>
                    <a:pt x="58354" y="58525"/>
                    <a:pt x="58236" y="58550"/>
                    <a:pt x="58125" y="58596"/>
                  </a:cubicBezTo>
                  <a:lnTo>
                    <a:pt x="29406" y="22188"/>
                  </a:lnTo>
                  <a:close/>
                  <a:moveTo>
                    <a:pt x="16326" y="26247"/>
                  </a:moveTo>
                  <a:lnTo>
                    <a:pt x="57750" y="58893"/>
                  </a:lnTo>
                  <a:cubicBezTo>
                    <a:pt x="57750" y="58894"/>
                    <a:pt x="57749" y="58894"/>
                    <a:pt x="57748" y="58895"/>
                  </a:cubicBezTo>
                  <a:cubicBezTo>
                    <a:pt x="57632" y="59054"/>
                    <a:pt x="57582" y="59240"/>
                    <a:pt x="57584" y="59421"/>
                  </a:cubicBezTo>
                  <a:lnTo>
                    <a:pt x="33209" y="61477"/>
                  </a:lnTo>
                  <a:cubicBezTo>
                    <a:pt x="33171" y="61253"/>
                    <a:pt x="33049" y="61044"/>
                    <a:pt x="32851" y="60900"/>
                  </a:cubicBezTo>
                  <a:cubicBezTo>
                    <a:pt x="32696" y="60788"/>
                    <a:pt x="32515" y="60735"/>
                    <a:pt x="32336" y="60735"/>
                  </a:cubicBezTo>
                  <a:cubicBezTo>
                    <a:pt x="32231" y="60735"/>
                    <a:pt x="32126" y="60753"/>
                    <a:pt x="32028" y="60789"/>
                  </a:cubicBezTo>
                  <a:lnTo>
                    <a:pt x="16086" y="26436"/>
                  </a:lnTo>
                  <a:cubicBezTo>
                    <a:pt x="16176" y="26387"/>
                    <a:pt x="16257" y="26325"/>
                    <a:pt x="16326" y="26247"/>
                  </a:cubicBezTo>
                  <a:close/>
                  <a:moveTo>
                    <a:pt x="57622" y="59652"/>
                  </a:moveTo>
                  <a:cubicBezTo>
                    <a:pt x="57674" y="59839"/>
                    <a:pt x="57783" y="60008"/>
                    <a:pt x="57952" y="60129"/>
                  </a:cubicBezTo>
                  <a:cubicBezTo>
                    <a:pt x="58054" y="60201"/>
                    <a:pt x="58165" y="60247"/>
                    <a:pt x="58279" y="60272"/>
                  </a:cubicBezTo>
                  <a:lnTo>
                    <a:pt x="55785" y="68604"/>
                  </a:lnTo>
                  <a:cubicBezTo>
                    <a:pt x="55759" y="68602"/>
                    <a:pt x="55732" y="68601"/>
                    <a:pt x="55705" y="68601"/>
                  </a:cubicBezTo>
                  <a:cubicBezTo>
                    <a:pt x="55430" y="68601"/>
                    <a:pt x="55160" y="68726"/>
                    <a:pt x="54987" y="68966"/>
                  </a:cubicBezTo>
                  <a:cubicBezTo>
                    <a:pt x="54939" y="69034"/>
                    <a:pt x="54905" y="69108"/>
                    <a:pt x="54878" y="69182"/>
                  </a:cubicBezTo>
                  <a:lnTo>
                    <a:pt x="33192" y="61843"/>
                  </a:lnTo>
                  <a:cubicBezTo>
                    <a:pt x="33203" y="61799"/>
                    <a:pt x="33210" y="61755"/>
                    <a:pt x="33214" y="61709"/>
                  </a:cubicBezTo>
                  <a:lnTo>
                    <a:pt x="57622" y="59652"/>
                  </a:lnTo>
                  <a:close/>
                  <a:moveTo>
                    <a:pt x="61404" y="47049"/>
                  </a:moveTo>
                  <a:lnTo>
                    <a:pt x="89872" y="58550"/>
                  </a:lnTo>
                  <a:cubicBezTo>
                    <a:pt x="89825" y="58868"/>
                    <a:pt x="89949" y="59201"/>
                    <a:pt x="90228" y="59401"/>
                  </a:cubicBezTo>
                  <a:cubicBezTo>
                    <a:pt x="90327" y="59471"/>
                    <a:pt x="90435" y="59515"/>
                    <a:pt x="90546" y="59541"/>
                  </a:cubicBezTo>
                  <a:lnTo>
                    <a:pt x="88027" y="76730"/>
                  </a:lnTo>
                  <a:cubicBezTo>
                    <a:pt x="88011" y="76729"/>
                    <a:pt x="87994" y="76729"/>
                    <a:pt x="87977" y="76729"/>
                  </a:cubicBezTo>
                  <a:cubicBezTo>
                    <a:pt x="87931" y="76729"/>
                    <a:pt x="87884" y="76732"/>
                    <a:pt x="87837" y="76740"/>
                  </a:cubicBezTo>
                  <a:cubicBezTo>
                    <a:pt x="87715" y="76760"/>
                    <a:pt x="87603" y="76805"/>
                    <a:pt x="87501" y="76869"/>
                  </a:cubicBezTo>
                  <a:lnTo>
                    <a:pt x="61265" y="47294"/>
                  </a:lnTo>
                  <a:cubicBezTo>
                    <a:pt x="61275" y="47282"/>
                    <a:pt x="61288" y="47273"/>
                    <a:pt x="61297" y="47259"/>
                  </a:cubicBezTo>
                  <a:cubicBezTo>
                    <a:pt x="61344" y="47194"/>
                    <a:pt x="61377" y="47123"/>
                    <a:pt x="61404" y="47049"/>
                  </a:cubicBezTo>
                  <a:close/>
                  <a:moveTo>
                    <a:pt x="61096" y="47455"/>
                  </a:moveTo>
                  <a:lnTo>
                    <a:pt x="87328" y="77024"/>
                  </a:lnTo>
                  <a:cubicBezTo>
                    <a:pt x="87322" y="77033"/>
                    <a:pt x="87314" y="77039"/>
                    <a:pt x="87308" y="77047"/>
                  </a:cubicBezTo>
                  <a:lnTo>
                    <a:pt x="59297" y="59712"/>
                  </a:lnTo>
                  <a:cubicBezTo>
                    <a:pt x="59429" y="59348"/>
                    <a:pt x="59315" y="58926"/>
                    <a:pt x="58985" y="58689"/>
                  </a:cubicBezTo>
                  <a:cubicBezTo>
                    <a:pt x="58952" y="58665"/>
                    <a:pt x="58916" y="58648"/>
                    <a:pt x="58882" y="58628"/>
                  </a:cubicBezTo>
                  <a:lnTo>
                    <a:pt x="60400" y="47607"/>
                  </a:lnTo>
                  <a:cubicBezTo>
                    <a:pt x="60459" y="47619"/>
                    <a:pt x="60519" y="47627"/>
                    <a:pt x="60578" y="47627"/>
                  </a:cubicBezTo>
                  <a:cubicBezTo>
                    <a:pt x="60762" y="47627"/>
                    <a:pt x="60943" y="47564"/>
                    <a:pt x="61096" y="47455"/>
                  </a:cubicBezTo>
                  <a:close/>
                  <a:moveTo>
                    <a:pt x="59189" y="59922"/>
                  </a:moveTo>
                  <a:lnTo>
                    <a:pt x="87178" y="77244"/>
                  </a:lnTo>
                  <a:cubicBezTo>
                    <a:pt x="87172" y="77259"/>
                    <a:pt x="87166" y="77275"/>
                    <a:pt x="87161" y="77291"/>
                  </a:cubicBezTo>
                  <a:lnTo>
                    <a:pt x="56571" y="69673"/>
                  </a:lnTo>
                  <a:cubicBezTo>
                    <a:pt x="56646" y="69338"/>
                    <a:pt x="56520" y="68976"/>
                    <a:pt x="56224" y="68763"/>
                  </a:cubicBezTo>
                  <a:cubicBezTo>
                    <a:pt x="56157" y="68717"/>
                    <a:pt x="56087" y="68682"/>
                    <a:pt x="56015" y="68656"/>
                  </a:cubicBezTo>
                  <a:lnTo>
                    <a:pt x="58519" y="60290"/>
                  </a:lnTo>
                  <a:cubicBezTo>
                    <a:pt x="58777" y="60275"/>
                    <a:pt x="59025" y="60152"/>
                    <a:pt x="59188" y="59926"/>
                  </a:cubicBezTo>
                  <a:cubicBezTo>
                    <a:pt x="59189" y="59924"/>
                    <a:pt x="59189" y="59923"/>
                    <a:pt x="59189" y="59922"/>
                  </a:cubicBezTo>
                  <a:close/>
                  <a:moveTo>
                    <a:pt x="6382" y="54567"/>
                  </a:moveTo>
                  <a:lnTo>
                    <a:pt x="31456" y="61554"/>
                  </a:lnTo>
                  <a:cubicBezTo>
                    <a:pt x="31440" y="61772"/>
                    <a:pt x="31506" y="61990"/>
                    <a:pt x="31643" y="62166"/>
                  </a:cubicBezTo>
                  <a:lnTo>
                    <a:pt x="15546" y="78173"/>
                  </a:lnTo>
                  <a:cubicBezTo>
                    <a:pt x="15506" y="78130"/>
                    <a:pt x="15461" y="78092"/>
                    <a:pt x="15414" y="78055"/>
                  </a:cubicBezTo>
                  <a:cubicBezTo>
                    <a:pt x="15260" y="77944"/>
                    <a:pt x="15081" y="77892"/>
                    <a:pt x="14905" y="77892"/>
                  </a:cubicBezTo>
                  <a:cubicBezTo>
                    <a:pt x="14826" y="77892"/>
                    <a:pt x="14747" y="77902"/>
                    <a:pt x="14671" y="77923"/>
                  </a:cubicBezTo>
                  <a:lnTo>
                    <a:pt x="6061" y="55104"/>
                  </a:lnTo>
                  <a:cubicBezTo>
                    <a:pt x="6125" y="55054"/>
                    <a:pt x="6183" y="54997"/>
                    <a:pt x="6233" y="54928"/>
                  </a:cubicBezTo>
                  <a:cubicBezTo>
                    <a:pt x="6313" y="54818"/>
                    <a:pt x="6360" y="54692"/>
                    <a:pt x="6382" y="54567"/>
                  </a:cubicBezTo>
                  <a:close/>
                  <a:moveTo>
                    <a:pt x="91099" y="59489"/>
                  </a:moveTo>
                  <a:lnTo>
                    <a:pt x="104457" y="79682"/>
                  </a:lnTo>
                  <a:cubicBezTo>
                    <a:pt x="104363" y="79741"/>
                    <a:pt x="104277" y="79819"/>
                    <a:pt x="104210" y="79913"/>
                  </a:cubicBezTo>
                  <a:cubicBezTo>
                    <a:pt x="104146" y="80003"/>
                    <a:pt x="104103" y="80102"/>
                    <a:pt x="104076" y="80204"/>
                  </a:cubicBezTo>
                  <a:lnTo>
                    <a:pt x="88866" y="77650"/>
                  </a:lnTo>
                  <a:cubicBezTo>
                    <a:pt x="88877" y="77362"/>
                    <a:pt x="88749" y="77075"/>
                    <a:pt x="88499" y="76896"/>
                  </a:cubicBezTo>
                  <a:cubicBezTo>
                    <a:pt x="88425" y="76842"/>
                    <a:pt x="88344" y="76806"/>
                    <a:pt x="88260" y="76778"/>
                  </a:cubicBezTo>
                  <a:lnTo>
                    <a:pt x="90783" y="59563"/>
                  </a:lnTo>
                  <a:cubicBezTo>
                    <a:pt x="90892" y="59558"/>
                    <a:pt x="90999" y="59534"/>
                    <a:pt x="91099" y="59489"/>
                  </a:cubicBezTo>
                  <a:close/>
                  <a:moveTo>
                    <a:pt x="33100" y="62061"/>
                  </a:moveTo>
                  <a:lnTo>
                    <a:pt x="54828" y="69413"/>
                  </a:lnTo>
                  <a:cubicBezTo>
                    <a:pt x="54804" y="69712"/>
                    <a:pt x="54931" y="70016"/>
                    <a:pt x="55192" y="70201"/>
                  </a:cubicBezTo>
                  <a:cubicBezTo>
                    <a:pt x="55275" y="70262"/>
                    <a:pt x="55369" y="70305"/>
                    <a:pt x="55466" y="70333"/>
                  </a:cubicBezTo>
                  <a:lnTo>
                    <a:pt x="54144" y="97291"/>
                  </a:lnTo>
                  <a:cubicBezTo>
                    <a:pt x="54112" y="97293"/>
                    <a:pt x="54080" y="97293"/>
                    <a:pt x="54049" y="97298"/>
                  </a:cubicBezTo>
                  <a:cubicBezTo>
                    <a:pt x="53964" y="97313"/>
                    <a:pt x="53885" y="97342"/>
                    <a:pt x="53809" y="97378"/>
                  </a:cubicBezTo>
                  <a:lnTo>
                    <a:pt x="32845" y="62338"/>
                  </a:lnTo>
                  <a:cubicBezTo>
                    <a:pt x="32924" y="62281"/>
                    <a:pt x="32998" y="62217"/>
                    <a:pt x="33057" y="62136"/>
                  </a:cubicBezTo>
                  <a:cubicBezTo>
                    <a:pt x="33074" y="62112"/>
                    <a:pt x="33085" y="62086"/>
                    <a:pt x="33100" y="62061"/>
                  </a:cubicBezTo>
                  <a:close/>
                  <a:moveTo>
                    <a:pt x="56487" y="69893"/>
                  </a:moveTo>
                  <a:lnTo>
                    <a:pt x="87105" y="77517"/>
                  </a:lnTo>
                  <a:cubicBezTo>
                    <a:pt x="87088" y="77681"/>
                    <a:pt x="87116" y="77843"/>
                    <a:pt x="87186" y="77992"/>
                  </a:cubicBezTo>
                  <a:lnTo>
                    <a:pt x="54942" y="97700"/>
                  </a:lnTo>
                  <a:cubicBezTo>
                    <a:pt x="54883" y="97604"/>
                    <a:pt x="54803" y="97519"/>
                    <a:pt x="54708" y="97452"/>
                  </a:cubicBezTo>
                  <a:cubicBezTo>
                    <a:pt x="54609" y="97379"/>
                    <a:pt x="54496" y="97331"/>
                    <a:pt x="54379" y="97305"/>
                  </a:cubicBezTo>
                  <a:lnTo>
                    <a:pt x="55700" y="70367"/>
                  </a:lnTo>
                  <a:lnTo>
                    <a:pt x="55705" y="70367"/>
                  </a:lnTo>
                  <a:cubicBezTo>
                    <a:pt x="55753" y="70367"/>
                    <a:pt x="55802" y="70364"/>
                    <a:pt x="55850" y="70355"/>
                  </a:cubicBezTo>
                  <a:cubicBezTo>
                    <a:pt x="56084" y="70317"/>
                    <a:pt x="56287" y="70190"/>
                    <a:pt x="56427" y="69997"/>
                  </a:cubicBezTo>
                  <a:cubicBezTo>
                    <a:pt x="56450" y="69964"/>
                    <a:pt x="56468" y="69927"/>
                    <a:pt x="56487" y="69893"/>
                  </a:cubicBezTo>
                  <a:close/>
                  <a:moveTo>
                    <a:pt x="31811" y="62331"/>
                  </a:moveTo>
                  <a:cubicBezTo>
                    <a:pt x="31814" y="62333"/>
                    <a:pt x="31817" y="62338"/>
                    <a:pt x="31821" y="62340"/>
                  </a:cubicBezTo>
                  <a:cubicBezTo>
                    <a:pt x="31978" y="62452"/>
                    <a:pt x="32156" y="62506"/>
                    <a:pt x="32336" y="62506"/>
                  </a:cubicBezTo>
                  <a:cubicBezTo>
                    <a:pt x="32439" y="62506"/>
                    <a:pt x="32539" y="62482"/>
                    <a:pt x="32636" y="62447"/>
                  </a:cubicBezTo>
                  <a:lnTo>
                    <a:pt x="53611" y="97508"/>
                  </a:lnTo>
                  <a:cubicBezTo>
                    <a:pt x="53561" y="97551"/>
                    <a:pt x="53513" y="97602"/>
                    <a:pt x="53473" y="97657"/>
                  </a:cubicBezTo>
                  <a:cubicBezTo>
                    <a:pt x="53449" y="97691"/>
                    <a:pt x="53432" y="97726"/>
                    <a:pt x="53414" y="97761"/>
                  </a:cubicBezTo>
                  <a:lnTo>
                    <a:pt x="15678" y="79186"/>
                  </a:lnTo>
                  <a:cubicBezTo>
                    <a:pt x="15816" y="78926"/>
                    <a:pt x="15811" y="78622"/>
                    <a:pt x="15682" y="78371"/>
                  </a:cubicBezTo>
                  <a:lnTo>
                    <a:pt x="31811" y="62331"/>
                  </a:lnTo>
                  <a:close/>
                  <a:moveTo>
                    <a:pt x="1615" y="71499"/>
                  </a:moveTo>
                  <a:lnTo>
                    <a:pt x="14037" y="78573"/>
                  </a:lnTo>
                  <a:cubicBezTo>
                    <a:pt x="13958" y="78911"/>
                    <a:pt x="14084" y="79279"/>
                    <a:pt x="14383" y="79494"/>
                  </a:cubicBezTo>
                  <a:cubicBezTo>
                    <a:pt x="14539" y="79606"/>
                    <a:pt x="14719" y="79660"/>
                    <a:pt x="14898" y="79660"/>
                  </a:cubicBezTo>
                  <a:cubicBezTo>
                    <a:pt x="15136" y="79660"/>
                    <a:pt x="15368" y="79558"/>
                    <a:pt x="15538" y="79377"/>
                  </a:cubicBezTo>
                  <a:lnTo>
                    <a:pt x="53328" y="97978"/>
                  </a:lnTo>
                  <a:cubicBezTo>
                    <a:pt x="53297" y="98118"/>
                    <a:pt x="53305" y="98265"/>
                    <a:pt x="53342" y="98402"/>
                  </a:cubicBezTo>
                  <a:lnTo>
                    <a:pt x="44172" y="100939"/>
                  </a:lnTo>
                  <a:cubicBezTo>
                    <a:pt x="44109" y="100823"/>
                    <a:pt x="44023" y="100722"/>
                    <a:pt x="43914" y="100644"/>
                  </a:cubicBezTo>
                  <a:cubicBezTo>
                    <a:pt x="43762" y="100534"/>
                    <a:pt x="43583" y="100477"/>
                    <a:pt x="43400" y="100477"/>
                  </a:cubicBezTo>
                  <a:cubicBezTo>
                    <a:pt x="43351" y="100477"/>
                    <a:pt x="43302" y="100481"/>
                    <a:pt x="43253" y="100489"/>
                  </a:cubicBezTo>
                  <a:cubicBezTo>
                    <a:pt x="43020" y="100528"/>
                    <a:pt x="42817" y="100655"/>
                    <a:pt x="42677" y="100848"/>
                  </a:cubicBezTo>
                  <a:cubicBezTo>
                    <a:pt x="42516" y="101072"/>
                    <a:pt x="42479" y="101346"/>
                    <a:pt x="42546" y="101594"/>
                  </a:cubicBezTo>
                  <a:lnTo>
                    <a:pt x="31935" y="108097"/>
                  </a:lnTo>
                  <a:cubicBezTo>
                    <a:pt x="31872" y="107978"/>
                    <a:pt x="31783" y="107872"/>
                    <a:pt x="31671" y="107790"/>
                  </a:cubicBezTo>
                  <a:cubicBezTo>
                    <a:pt x="31516" y="107679"/>
                    <a:pt x="31337" y="107626"/>
                    <a:pt x="31160" y="107626"/>
                  </a:cubicBezTo>
                  <a:cubicBezTo>
                    <a:pt x="30986" y="107626"/>
                    <a:pt x="30812" y="107678"/>
                    <a:pt x="30664" y="107776"/>
                  </a:cubicBezTo>
                  <a:lnTo>
                    <a:pt x="1598" y="71519"/>
                  </a:lnTo>
                  <a:cubicBezTo>
                    <a:pt x="1603" y="71511"/>
                    <a:pt x="1609" y="71506"/>
                    <a:pt x="1615" y="71499"/>
                  </a:cubicBezTo>
                  <a:close/>
                  <a:moveTo>
                    <a:pt x="87314" y="78191"/>
                  </a:moveTo>
                  <a:cubicBezTo>
                    <a:pt x="87360" y="78243"/>
                    <a:pt x="87409" y="78293"/>
                    <a:pt x="87467" y="78334"/>
                  </a:cubicBezTo>
                  <a:cubicBezTo>
                    <a:pt x="87623" y="78447"/>
                    <a:pt x="87803" y="78500"/>
                    <a:pt x="87981" y="78500"/>
                  </a:cubicBezTo>
                  <a:cubicBezTo>
                    <a:pt x="88023" y="78500"/>
                    <a:pt x="88063" y="78493"/>
                    <a:pt x="88103" y="78485"/>
                  </a:cubicBezTo>
                  <a:lnTo>
                    <a:pt x="95457" y="108915"/>
                  </a:lnTo>
                  <a:cubicBezTo>
                    <a:pt x="95228" y="108955"/>
                    <a:pt x="95026" y="109080"/>
                    <a:pt x="94890" y="109271"/>
                  </a:cubicBezTo>
                  <a:cubicBezTo>
                    <a:pt x="94886" y="109276"/>
                    <a:pt x="94884" y="109281"/>
                    <a:pt x="94880" y="109287"/>
                  </a:cubicBezTo>
                  <a:lnTo>
                    <a:pt x="55049" y="98390"/>
                  </a:lnTo>
                  <a:cubicBezTo>
                    <a:pt x="55079" y="98272"/>
                    <a:pt x="55087" y="98149"/>
                    <a:pt x="55066" y="98026"/>
                  </a:cubicBezTo>
                  <a:cubicBezTo>
                    <a:pt x="55060" y="97989"/>
                    <a:pt x="55048" y="97954"/>
                    <a:pt x="55038" y="97917"/>
                  </a:cubicBezTo>
                  <a:lnTo>
                    <a:pt x="87314" y="78191"/>
                  </a:lnTo>
                  <a:close/>
                  <a:moveTo>
                    <a:pt x="42637" y="101815"/>
                  </a:moveTo>
                  <a:cubicBezTo>
                    <a:pt x="42697" y="101917"/>
                    <a:pt x="42779" y="102009"/>
                    <a:pt x="42882" y="102083"/>
                  </a:cubicBezTo>
                  <a:cubicBezTo>
                    <a:pt x="43034" y="102192"/>
                    <a:pt x="43212" y="102249"/>
                    <a:pt x="43395" y="102249"/>
                  </a:cubicBezTo>
                  <a:cubicBezTo>
                    <a:pt x="43443" y="102249"/>
                    <a:pt x="43493" y="102245"/>
                    <a:pt x="43541" y="102237"/>
                  </a:cubicBezTo>
                  <a:cubicBezTo>
                    <a:pt x="43588" y="102229"/>
                    <a:pt x="43633" y="102216"/>
                    <a:pt x="43679" y="102201"/>
                  </a:cubicBezTo>
                  <a:lnTo>
                    <a:pt x="55444" y="118817"/>
                  </a:lnTo>
                  <a:cubicBezTo>
                    <a:pt x="55361" y="118874"/>
                    <a:pt x="55285" y="118944"/>
                    <a:pt x="55225" y="119027"/>
                  </a:cubicBezTo>
                  <a:cubicBezTo>
                    <a:pt x="55134" y="119155"/>
                    <a:pt x="55081" y="119302"/>
                    <a:pt x="55066" y="119454"/>
                  </a:cubicBezTo>
                  <a:lnTo>
                    <a:pt x="38399" y="118443"/>
                  </a:lnTo>
                  <a:lnTo>
                    <a:pt x="31738" y="109173"/>
                  </a:lnTo>
                  <a:cubicBezTo>
                    <a:pt x="31789" y="109128"/>
                    <a:pt x="31835" y="109080"/>
                    <a:pt x="31876" y="109025"/>
                  </a:cubicBezTo>
                  <a:cubicBezTo>
                    <a:pt x="32014" y="108832"/>
                    <a:pt x="32069" y="108598"/>
                    <a:pt x="32030" y="108364"/>
                  </a:cubicBezTo>
                  <a:cubicBezTo>
                    <a:pt x="32027" y="108350"/>
                    <a:pt x="32021" y="108336"/>
                    <a:pt x="32017" y="108321"/>
                  </a:cubicBezTo>
                  <a:lnTo>
                    <a:pt x="42637" y="101815"/>
                  </a:lnTo>
                  <a:close/>
                  <a:moveTo>
                    <a:pt x="54958" y="98612"/>
                  </a:moveTo>
                  <a:lnTo>
                    <a:pt x="94775" y="109505"/>
                  </a:lnTo>
                  <a:cubicBezTo>
                    <a:pt x="94674" y="109802"/>
                    <a:pt x="94737" y="110137"/>
                    <a:pt x="94949" y="110374"/>
                  </a:cubicBezTo>
                  <a:lnTo>
                    <a:pt x="79975" y="127087"/>
                  </a:lnTo>
                  <a:cubicBezTo>
                    <a:pt x="79970" y="127084"/>
                    <a:pt x="79968" y="127081"/>
                    <a:pt x="79965" y="127079"/>
                  </a:cubicBezTo>
                  <a:cubicBezTo>
                    <a:pt x="79813" y="126970"/>
                    <a:pt x="79634" y="126913"/>
                    <a:pt x="79451" y="126913"/>
                  </a:cubicBezTo>
                  <a:cubicBezTo>
                    <a:pt x="79403" y="126913"/>
                    <a:pt x="79354" y="126917"/>
                    <a:pt x="79305" y="126925"/>
                  </a:cubicBezTo>
                  <a:cubicBezTo>
                    <a:pt x="79089" y="126960"/>
                    <a:pt x="78902" y="127074"/>
                    <a:pt x="78766" y="127242"/>
                  </a:cubicBezTo>
                  <a:lnTo>
                    <a:pt x="44129" y="101861"/>
                  </a:lnTo>
                  <a:cubicBezTo>
                    <a:pt x="44257" y="101672"/>
                    <a:pt x="44310" y="101447"/>
                    <a:pt x="44272" y="101221"/>
                  </a:cubicBezTo>
                  <a:cubicBezTo>
                    <a:pt x="44268" y="101201"/>
                    <a:pt x="44262" y="101182"/>
                    <a:pt x="44256" y="101162"/>
                  </a:cubicBezTo>
                  <a:lnTo>
                    <a:pt x="53432" y="98624"/>
                  </a:lnTo>
                  <a:cubicBezTo>
                    <a:pt x="53492" y="98727"/>
                    <a:pt x="53573" y="98820"/>
                    <a:pt x="53678" y="98895"/>
                  </a:cubicBezTo>
                  <a:cubicBezTo>
                    <a:pt x="53834" y="99007"/>
                    <a:pt x="54013" y="99061"/>
                    <a:pt x="54193" y="99061"/>
                  </a:cubicBezTo>
                  <a:cubicBezTo>
                    <a:pt x="54468" y="99061"/>
                    <a:pt x="54740" y="98932"/>
                    <a:pt x="54914" y="98692"/>
                  </a:cubicBezTo>
                  <a:cubicBezTo>
                    <a:pt x="54931" y="98666"/>
                    <a:pt x="54943" y="98639"/>
                    <a:pt x="54958" y="98612"/>
                  </a:cubicBezTo>
                  <a:close/>
                  <a:moveTo>
                    <a:pt x="58749" y="0"/>
                  </a:moveTo>
                  <a:cubicBezTo>
                    <a:pt x="58700" y="0"/>
                    <a:pt x="58651" y="4"/>
                    <a:pt x="58601" y="13"/>
                  </a:cubicBezTo>
                  <a:cubicBezTo>
                    <a:pt x="58368" y="51"/>
                    <a:pt x="58165" y="178"/>
                    <a:pt x="58026" y="371"/>
                  </a:cubicBezTo>
                  <a:cubicBezTo>
                    <a:pt x="57906" y="537"/>
                    <a:pt x="57857" y="730"/>
                    <a:pt x="57863" y="922"/>
                  </a:cubicBezTo>
                  <a:lnTo>
                    <a:pt x="34925" y="10097"/>
                  </a:lnTo>
                  <a:cubicBezTo>
                    <a:pt x="34868" y="9931"/>
                    <a:pt x="34761" y="9780"/>
                    <a:pt x="34608" y="9669"/>
                  </a:cubicBezTo>
                  <a:cubicBezTo>
                    <a:pt x="34451" y="9557"/>
                    <a:pt x="34271" y="9503"/>
                    <a:pt x="34092" y="9503"/>
                  </a:cubicBezTo>
                  <a:cubicBezTo>
                    <a:pt x="33816" y="9503"/>
                    <a:pt x="33545" y="9631"/>
                    <a:pt x="33372" y="9872"/>
                  </a:cubicBezTo>
                  <a:cubicBezTo>
                    <a:pt x="33234" y="10064"/>
                    <a:pt x="33180" y="10299"/>
                    <a:pt x="33218" y="10533"/>
                  </a:cubicBezTo>
                  <a:cubicBezTo>
                    <a:pt x="33257" y="10766"/>
                    <a:pt x="33384" y="10969"/>
                    <a:pt x="33577" y="11108"/>
                  </a:cubicBezTo>
                  <a:cubicBezTo>
                    <a:pt x="33733" y="11221"/>
                    <a:pt x="33912" y="11274"/>
                    <a:pt x="34091" y="11274"/>
                  </a:cubicBezTo>
                  <a:cubicBezTo>
                    <a:pt x="34316" y="11274"/>
                    <a:pt x="34535" y="11185"/>
                    <a:pt x="34704" y="11023"/>
                  </a:cubicBezTo>
                  <a:lnTo>
                    <a:pt x="59844" y="45919"/>
                  </a:lnTo>
                  <a:lnTo>
                    <a:pt x="59844" y="45919"/>
                  </a:lnTo>
                  <a:lnTo>
                    <a:pt x="29110" y="21654"/>
                  </a:lnTo>
                  <a:cubicBezTo>
                    <a:pt x="29111" y="21652"/>
                    <a:pt x="29113" y="21651"/>
                    <a:pt x="29117" y="21648"/>
                  </a:cubicBezTo>
                  <a:cubicBezTo>
                    <a:pt x="29401" y="21251"/>
                    <a:pt x="29309" y="20697"/>
                    <a:pt x="28913" y="20413"/>
                  </a:cubicBezTo>
                  <a:cubicBezTo>
                    <a:pt x="28757" y="20301"/>
                    <a:pt x="28577" y="20247"/>
                    <a:pt x="28399" y="20247"/>
                  </a:cubicBezTo>
                  <a:cubicBezTo>
                    <a:pt x="28122" y="20247"/>
                    <a:pt x="27850" y="20375"/>
                    <a:pt x="27678" y="20616"/>
                  </a:cubicBezTo>
                  <a:cubicBezTo>
                    <a:pt x="27393" y="21013"/>
                    <a:pt x="27485" y="21567"/>
                    <a:pt x="27881" y="21851"/>
                  </a:cubicBezTo>
                  <a:cubicBezTo>
                    <a:pt x="28037" y="21963"/>
                    <a:pt x="28217" y="22017"/>
                    <a:pt x="28396" y="22017"/>
                  </a:cubicBezTo>
                  <a:cubicBezTo>
                    <a:pt x="28561" y="22017"/>
                    <a:pt x="28722" y="21967"/>
                    <a:pt x="28864" y="21877"/>
                  </a:cubicBezTo>
                  <a:lnTo>
                    <a:pt x="57922" y="58717"/>
                  </a:lnTo>
                  <a:cubicBezTo>
                    <a:pt x="57920" y="58718"/>
                    <a:pt x="57919" y="58719"/>
                    <a:pt x="57916" y="58723"/>
                  </a:cubicBezTo>
                  <a:lnTo>
                    <a:pt x="16459" y="26054"/>
                  </a:lnTo>
                  <a:cubicBezTo>
                    <a:pt x="16652" y="25671"/>
                    <a:pt x="16546" y="25194"/>
                    <a:pt x="16188" y="24937"/>
                  </a:cubicBezTo>
                  <a:cubicBezTo>
                    <a:pt x="16032" y="24825"/>
                    <a:pt x="15851" y="24771"/>
                    <a:pt x="15672" y="24771"/>
                  </a:cubicBezTo>
                  <a:cubicBezTo>
                    <a:pt x="15397" y="24771"/>
                    <a:pt x="15125" y="24899"/>
                    <a:pt x="14952" y="25140"/>
                  </a:cubicBezTo>
                  <a:cubicBezTo>
                    <a:pt x="14668" y="25537"/>
                    <a:pt x="14760" y="26091"/>
                    <a:pt x="15155" y="26375"/>
                  </a:cubicBezTo>
                  <a:cubicBezTo>
                    <a:pt x="15308" y="26486"/>
                    <a:pt x="15486" y="26541"/>
                    <a:pt x="15671" y="26541"/>
                  </a:cubicBezTo>
                  <a:cubicBezTo>
                    <a:pt x="15719" y="26541"/>
                    <a:pt x="15768" y="26537"/>
                    <a:pt x="15816" y="26529"/>
                  </a:cubicBezTo>
                  <a:cubicBezTo>
                    <a:pt x="15834" y="26526"/>
                    <a:pt x="15850" y="26520"/>
                    <a:pt x="15866" y="26516"/>
                  </a:cubicBezTo>
                  <a:lnTo>
                    <a:pt x="31824" y="60903"/>
                  </a:lnTo>
                  <a:cubicBezTo>
                    <a:pt x="31748" y="60958"/>
                    <a:pt x="31675" y="61023"/>
                    <a:pt x="31618" y="61103"/>
                  </a:cubicBezTo>
                  <a:cubicBezTo>
                    <a:pt x="31568" y="61173"/>
                    <a:pt x="31534" y="61248"/>
                    <a:pt x="31507" y="61324"/>
                  </a:cubicBezTo>
                  <a:lnTo>
                    <a:pt x="6390" y="54326"/>
                  </a:lnTo>
                  <a:cubicBezTo>
                    <a:pt x="6367" y="54081"/>
                    <a:pt x="6245" y="53846"/>
                    <a:pt x="6030" y="53692"/>
                  </a:cubicBezTo>
                  <a:cubicBezTo>
                    <a:pt x="5874" y="53581"/>
                    <a:pt x="5694" y="53527"/>
                    <a:pt x="5515" y="53527"/>
                  </a:cubicBezTo>
                  <a:cubicBezTo>
                    <a:pt x="5239" y="53527"/>
                    <a:pt x="4967" y="53655"/>
                    <a:pt x="4794" y="53896"/>
                  </a:cubicBezTo>
                  <a:cubicBezTo>
                    <a:pt x="4510" y="54293"/>
                    <a:pt x="4602" y="54846"/>
                    <a:pt x="4998" y="55131"/>
                  </a:cubicBezTo>
                  <a:cubicBezTo>
                    <a:pt x="5154" y="55243"/>
                    <a:pt x="5334" y="55297"/>
                    <a:pt x="5512" y="55297"/>
                  </a:cubicBezTo>
                  <a:cubicBezTo>
                    <a:pt x="5630" y="55297"/>
                    <a:pt x="5746" y="55269"/>
                    <a:pt x="5854" y="55223"/>
                  </a:cubicBezTo>
                  <a:lnTo>
                    <a:pt x="14454" y="78011"/>
                  </a:lnTo>
                  <a:cubicBezTo>
                    <a:pt x="14348" y="78072"/>
                    <a:pt x="14255" y="78154"/>
                    <a:pt x="14180" y="78258"/>
                  </a:cubicBezTo>
                  <a:cubicBezTo>
                    <a:pt x="14159" y="78289"/>
                    <a:pt x="14143" y="78321"/>
                    <a:pt x="14124" y="78354"/>
                  </a:cubicBezTo>
                  <a:lnTo>
                    <a:pt x="1732" y="71295"/>
                  </a:lnTo>
                  <a:cubicBezTo>
                    <a:pt x="1882" y="70925"/>
                    <a:pt x="1769" y="70488"/>
                    <a:pt x="1431" y="70244"/>
                  </a:cubicBezTo>
                  <a:cubicBezTo>
                    <a:pt x="1279" y="70136"/>
                    <a:pt x="1101" y="70079"/>
                    <a:pt x="918" y="70079"/>
                  </a:cubicBezTo>
                  <a:cubicBezTo>
                    <a:pt x="869" y="70079"/>
                    <a:pt x="819" y="70083"/>
                    <a:pt x="770" y="70091"/>
                  </a:cubicBezTo>
                  <a:cubicBezTo>
                    <a:pt x="535" y="70130"/>
                    <a:pt x="333" y="70257"/>
                    <a:pt x="193" y="70449"/>
                  </a:cubicBezTo>
                  <a:cubicBezTo>
                    <a:pt x="56" y="70642"/>
                    <a:pt x="1" y="70875"/>
                    <a:pt x="40" y="71109"/>
                  </a:cubicBezTo>
                  <a:cubicBezTo>
                    <a:pt x="79" y="71343"/>
                    <a:pt x="206" y="71547"/>
                    <a:pt x="399" y="71685"/>
                  </a:cubicBezTo>
                  <a:cubicBezTo>
                    <a:pt x="555" y="71797"/>
                    <a:pt x="734" y="71851"/>
                    <a:pt x="913" y="71851"/>
                  </a:cubicBezTo>
                  <a:cubicBezTo>
                    <a:pt x="1096" y="71851"/>
                    <a:pt x="1276" y="71789"/>
                    <a:pt x="1426" y="71680"/>
                  </a:cubicBezTo>
                  <a:lnTo>
                    <a:pt x="30491" y="107933"/>
                  </a:lnTo>
                  <a:cubicBezTo>
                    <a:pt x="30474" y="107952"/>
                    <a:pt x="30454" y="107971"/>
                    <a:pt x="30437" y="107994"/>
                  </a:cubicBezTo>
                  <a:cubicBezTo>
                    <a:pt x="30426" y="108010"/>
                    <a:pt x="30418" y="108029"/>
                    <a:pt x="30408" y="108045"/>
                  </a:cubicBezTo>
                  <a:lnTo>
                    <a:pt x="5131" y="93125"/>
                  </a:lnTo>
                  <a:cubicBezTo>
                    <a:pt x="5273" y="92758"/>
                    <a:pt x="5159" y="92325"/>
                    <a:pt x="4826" y="92087"/>
                  </a:cubicBezTo>
                  <a:cubicBezTo>
                    <a:pt x="4669" y="91975"/>
                    <a:pt x="4489" y="91921"/>
                    <a:pt x="4311" y="91921"/>
                  </a:cubicBezTo>
                  <a:cubicBezTo>
                    <a:pt x="4035" y="91921"/>
                    <a:pt x="3763" y="92050"/>
                    <a:pt x="3589" y="92291"/>
                  </a:cubicBezTo>
                  <a:cubicBezTo>
                    <a:pt x="3305" y="92688"/>
                    <a:pt x="3397" y="93241"/>
                    <a:pt x="3792" y="93527"/>
                  </a:cubicBezTo>
                  <a:cubicBezTo>
                    <a:pt x="3950" y="93639"/>
                    <a:pt x="4128" y="93692"/>
                    <a:pt x="4308" y="93692"/>
                  </a:cubicBezTo>
                  <a:cubicBezTo>
                    <a:pt x="4578" y="93692"/>
                    <a:pt x="4846" y="93566"/>
                    <a:pt x="5020" y="93332"/>
                  </a:cubicBezTo>
                  <a:lnTo>
                    <a:pt x="30310" y="108260"/>
                  </a:lnTo>
                  <a:cubicBezTo>
                    <a:pt x="30273" y="108387"/>
                    <a:pt x="30261" y="108519"/>
                    <a:pt x="30283" y="108652"/>
                  </a:cubicBezTo>
                  <a:cubicBezTo>
                    <a:pt x="30322" y="108886"/>
                    <a:pt x="30449" y="109090"/>
                    <a:pt x="30642" y="109228"/>
                  </a:cubicBezTo>
                  <a:cubicBezTo>
                    <a:pt x="30795" y="109337"/>
                    <a:pt x="30972" y="109394"/>
                    <a:pt x="31155" y="109394"/>
                  </a:cubicBezTo>
                  <a:cubicBezTo>
                    <a:pt x="31203" y="109394"/>
                    <a:pt x="31252" y="109389"/>
                    <a:pt x="31301" y="109382"/>
                  </a:cubicBezTo>
                  <a:cubicBezTo>
                    <a:pt x="31386" y="109367"/>
                    <a:pt x="31466" y="109337"/>
                    <a:pt x="31543" y="109302"/>
                  </a:cubicBezTo>
                  <a:lnTo>
                    <a:pt x="38242" y="118625"/>
                  </a:lnTo>
                  <a:lnTo>
                    <a:pt x="38274" y="118671"/>
                  </a:lnTo>
                  <a:lnTo>
                    <a:pt x="55072" y="119689"/>
                  </a:lnTo>
                  <a:cubicBezTo>
                    <a:pt x="55111" y="119923"/>
                    <a:pt x="55238" y="120126"/>
                    <a:pt x="55429" y="120263"/>
                  </a:cubicBezTo>
                  <a:cubicBezTo>
                    <a:pt x="55585" y="120375"/>
                    <a:pt x="55765" y="120428"/>
                    <a:pt x="55944" y="120428"/>
                  </a:cubicBezTo>
                  <a:cubicBezTo>
                    <a:pt x="56219" y="120428"/>
                    <a:pt x="56492" y="120300"/>
                    <a:pt x="56664" y="120059"/>
                  </a:cubicBezTo>
                  <a:cubicBezTo>
                    <a:pt x="56949" y="119663"/>
                    <a:pt x="56857" y="119109"/>
                    <a:pt x="56461" y="118824"/>
                  </a:cubicBezTo>
                  <a:cubicBezTo>
                    <a:pt x="56309" y="118716"/>
                    <a:pt x="56131" y="118659"/>
                    <a:pt x="55949" y="118659"/>
                  </a:cubicBezTo>
                  <a:cubicBezTo>
                    <a:pt x="55900" y="118659"/>
                    <a:pt x="55850" y="118663"/>
                    <a:pt x="55801" y="118671"/>
                  </a:cubicBezTo>
                  <a:cubicBezTo>
                    <a:pt x="55750" y="118679"/>
                    <a:pt x="55702" y="118694"/>
                    <a:pt x="55655" y="118710"/>
                  </a:cubicBezTo>
                  <a:lnTo>
                    <a:pt x="43893" y="102095"/>
                  </a:lnTo>
                  <a:cubicBezTo>
                    <a:pt x="43920" y="102077"/>
                    <a:pt x="43946" y="102056"/>
                    <a:pt x="43971" y="102035"/>
                  </a:cubicBezTo>
                  <a:lnTo>
                    <a:pt x="78639" y="127440"/>
                  </a:lnTo>
                  <a:cubicBezTo>
                    <a:pt x="78569" y="127597"/>
                    <a:pt x="78545" y="127770"/>
                    <a:pt x="78575" y="127942"/>
                  </a:cubicBezTo>
                  <a:cubicBezTo>
                    <a:pt x="78613" y="128175"/>
                    <a:pt x="78740" y="128380"/>
                    <a:pt x="78933" y="128518"/>
                  </a:cubicBezTo>
                  <a:cubicBezTo>
                    <a:pt x="79089" y="128630"/>
                    <a:pt x="79269" y="128683"/>
                    <a:pt x="79447" y="128683"/>
                  </a:cubicBezTo>
                  <a:cubicBezTo>
                    <a:pt x="79723" y="128683"/>
                    <a:pt x="79996" y="128555"/>
                    <a:pt x="80168" y="128314"/>
                  </a:cubicBezTo>
                  <a:cubicBezTo>
                    <a:pt x="80402" y="127987"/>
                    <a:pt x="80378" y="127555"/>
                    <a:pt x="80140" y="127252"/>
                  </a:cubicBezTo>
                  <a:lnTo>
                    <a:pt x="95125" y="110526"/>
                  </a:lnTo>
                  <a:cubicBezTo>
                    <a:pt x="95273" y="110624"/>
                    <a:pt x="95441" y="110672"/>
                    <a:pt x="95607" y="110672"/>
                  </a:cubicBezTo>
                  <a:cubicBezTo>
                    <a:pt x="95788" y="110672"/>
                    <a:pt x="95963" y="110612"/>
                    <a:pt x="96112" y="110507"/>
                  </a:cubicBezTo>
                  <a:lnTo>
                    <a:pt x="102491" y="121570"/>
                  </a:lnTo>
                  <a:cubicBezTo>
                    <a:pt x="102377" y="121631"/>
                    <a:pt x="102271" y="121716"/>
                    <a:pt x="102190" y="121830"/>
                  </a:cubicBezTo>
                  <a:cubicBezTo>
                    <a:pt x="101904" y="122228"/>
                    <a:pt x="101997" y="122780"/>
                    <a:pt x="102393" y="123065"/>
                  </a:cubicBezTo>
                  <a:cubicBezTo>
                    <a:pt x="102545" y="123175"/>
                    <a:pt x="102723" y="123231"/>
                    <a:pt x="102906" y="123231"/>
                  </a:cubicBezTo>
                  <a:cubicBezTo>
                    <a:pt x="102954" y="123231"/>
                    <a:pt x="103004" y="123228"/>
                    <a:pt x="103052" y="123219"/>
                  </a:cubicBezTo>
                  <a:cubicBezTo>
                    <a:pt x="103284" y="123181"/>
                    <a:pt x="103489" y="123053"/>
                    <a:pt x="103626" y="122861"/>
                  </a:cubicBezTo>
                  <a:cubicBezTo>
                    <a:pt x="103912" y="122464"/>
                    <a:pt x="103819" y="121910"/>
                    <a:pt x="103423" y="121625"/>
                  </a:cubicBezTo>
                  <a:cubicBezTo>
                    <a:pt x="103268" y="121514"/>
                    <a:pt x="103091" y="121463"/>
                    <a:pt x="102915" y="121463"/>
                  </a:cubicBezTo>
                  <a:cubicBezTo>
                    <a:pt x="102846" y="121463"/>
                    <a:pt x="102778" y="121470"/>
                    <a:pt x="102712" y="121485"/>
                  </a:cubicBezTo>
                  <a:lnTo>
                    <a:pt x="96287" y="110342"/>
                  </a:lnTo>
                  <a:cubicBezTo>
                    <a:pt x="96298" y="110329"/>
                    <a:pt x="96313" y="110318"/>
                    <a:pt x="96325" y="110302"/>
                  </a:cubicBezTo>
                  <a:cubicBezTo>
                    <a:pt x="96610" y="109904"/>
                    <a:pt x="96518" y="109351"/>
                    <a:pt x="96121" y="109066"/>
                  </a:cubicBezTo>
                  <a:cubicBezTo>
                    <a:pt x="95993" y="108973"/>
                    <a:pt x="95844" y="108923"/>
                    <a:pt x="95692" y="108908"/>
                  </a:cubicBezTo>
                  <a:lnTo>
                    <a:pt x="88325" y="78424"/>
                  </a:lnTo>
                  <a:cubicBezTo>
                    <a:pt x="88400" y="78392"/>
                    <a:pt x="88472" y="78351"/>
                    <a:pt x="88538" y="78298"/>
                  </a:cubicBezTo>
                  <a:lnTo>
                    <a:pt x="112640" y="101661"/>
                  </a:lnTo>
                  <a:cubicBezTo>
                    <a:pt x="112415" y="102050"/>
                    <a:pt x="112513" y="102555"/>
                    <a:pt x="112886" y="102822"/>
                  </a:cubicBezTo>
                  <a:cubicBezTo>
                    <a:pt x="113043" y="102935"/>
                    <a:pt x="113222" y="102988"/>
                    <a:pt x="113401" y="102988"/>
                  </a:cubicBezTo>
                  <a:cubicBezTo>
                    <a:pt x="113421" y="102988"/>
                    <a:pt x="113442" y="102983"/>
                    <a:pt x="113461" y="102982"/>
                  </a:cubicBezTo>
                  <a:lnTo>
                    <a:pt x="118567" y="120230"/>
                  </a:lnTo>
                  <a:cubicBezTo>
                    <a:pt x="118456" y="120292"/>
                    <a:pt x="118356" y="120375"/>
                    <a:pt x="118277" y="120485"/>
                  </a:cubicBezTo>
                  <a:cubicBezTo>
                    <a:pt x="117993" y="120882"/>
                    <a:pt x="118085" y="121436"/>
                    <a:pt x="118480" y="121721"/>
                  </a:cubicBezTo>
                  <a:cubicBezTo>
                    <a:pt x="118632" y="121830"/>
                    <a:pt x="118811" y="121886"/>
                    <a:pt x="118994" y="121886"/>
                  </a:cubicBezTo>
                  <a:cubicBezTo>
                    <a:pt x="119042" y="121886"/>
                    <a:pt x="119091" y="121882"/>
                    <a:pt x="119139" y="121875"/>
                  </a:cubicBezTo>
                  <a:cubicBezTo>
                    <a:pt x="119372" y="121835"/>
                    <a:pt x="119577" y="121709"/>
                    <a:pt x="119715" y="121516"/>
                  </a:cubicBezTo>
                  <a:cubicBezTo>
                    <a:pt x="119999" y="121118"/>
                    <a:pt x="119907" y="120565"/>
                    <a:pt x="119511" y="120281"/>
                  </a:cubicBezTo>
                  <a:cubicBezTo>
                    <a:pt x="119357" y="120170"/>
                    <a:pt x="119179" y="120118"/>
                    <a:pt x="119002" y="120118"/>
                  </a:cubicBezTo>
                  <a:cubicBezTo>
                    <a:pt x="118929" y="120118"/>
                    <a:pt x="118856" y="120127"/>
                    <a:pt x="118785" y="120144"/>
                  </a:cubicBezTo>
                  <a:lnTo>
                    <a:pt x="113690" y="102933"/>
                  </a:lnTo>
                  <a:cubicBezTo>
                    <a:pt x="113856" y="102876"/>
                    <a:pt x="114009" y="102773"/>
                    <a:pt x="114121" y="102619"/>
                  </a:cubicBezTo>
                  <a:cubicBezTo>
                    <a:pt x="114405" y="102222"/>
                    <a:pt x="114313" y="101668"/>
                    <a:pt x="113917" y="101384"/>
                  </a:cubicBezTo>
                  <a:cubicBezTo>
                    <a:pt x="113762" y="101272"/>
                    <a:pt x="113582" y="101219"/>
                    <a:pt x="113404" y="101219"/>
                  </a:cubicBezTo>
                  <a:cubicBezTo>
                    <a:pt x="113177" y="101219"/>
                    <a:pt x="112951" y="101307"/>
                    <a:pt x="112782" y="101473"/>
                  </a:cubicBezTo>
                  <a:lnTo>
                    <a:pt x="88698" y="78130"/>
                  </a:lnTo>
                  <a:cubicBezTo>
                    <a:pt x="88756" y="78050"/>
                    <a:pt x="88793" y="77963"/>
                    <a:pt x="88820" y="77873"/>
                  </a:cubicBezTo>
                  <a:lnTo>
                    <a:pt x="104040" y="80436"/>
                  </a:lnTo>
                  <a:cubicBezTo>
                    <a:pt x="104042" y="80710"/>
                    <a:pt x="104168" y="80979"/>
                    <a:pt x="104406" y="81151"/>
                  </a:cubicBezTo>
                  <a:cubicBezTo>
                    <a:pt x="104559" y="81260"/>
                    <a:pt x="104736" y="81316"/>
                    <a:pt x="104920" y="81316"/>
                  </a:cubicBezTo>
                  <a:cubicBezTo>
                    <a:pt x="104968" y="81316"/>
                    <a:pt x="105019" y="81312"/>
                    <a:pt x="105067" y="81303"/>
                  </a:cubicBezTo>
                  <a:cubicBezTo>
                    <a:pt x="105299" y="81265"/>
                    <a:pt x="105503" y="81138"/>
                    <a:pt x="105641" y="80945"/>
                  </a:cubicBezTo>
                  <a:cubicBezTo>
                    <a:pt x="105673" y="80901"/>
                    <a:pt x="105700" y="80853"/>
                    <a:pt x="105722" y="80805"/>
                  </a:cubicBezTo>
                  <a:lnTo>
                    <a:pt x="125340" y="86830"/>
                  </a:lnTo>
                  <a:cubicBezTo>
                    <a:pt x="125298" y="87143"/>
                    <a:pt x="125422" y="87472"/>
                    <a:pt x="125697" y="87670"/>
                  </a:cubicBezTo>
                  <a:cubicBezTo>
                    <a:pt x="125850" y="87779"/>
                    <a:pt x="126027" y="87835"/>
                    <a:pt x="126212" y="87835"/>
                  </a:cubicBezTo>
                  <a:cubicBezTo>
                    <a:pt x="126260" y="87835"/>
                    <a:pt x="126310" y="87831"/>
                    <a:pt x="126358" y="87823"/>
                  </a:cubicBezTo>
                  <a:cubicBezTo>
                    <a:pt x="126590" y="87784"/>
                    <a:pt x="126795" y="87657"/>
                    <a:pt x="126932" y="87464"/>
                  </a:cubicBezTo>
                  <a:cubicBezTo>
                    <a:pt x="127070" y="87272"/>
                    <a:pt x="127125" y="87039"/>
                    <a:pt x="127086" y="86804"/>
                  </a:cubicBezTo>
                  <a:cubicBezTo>
                    <a:pt x="127048" y="86571"/>
                    <a:pt x="126920" y="86367"/>
                    <a:pt x="126728" y="86229"/>
                  </a:cubicBezTo>
                  <a:cubicBezTo>
                    <a:pt x="126572" y="86117"/>
                    <a:pt x="126392" y="86063"/>
                    <a:pt x="126213" y="86063"/>
                  </a:cubicBezTo>
                  <a:cubicBezTo>
                    <a:pt x="125937" y="86063"/>
                    <a:pt x="125665" y="86191"/>
                    <a:pt x="125492" y="86432"/>
                  </a:cubicBezTo>
                  <a:cubicBezTo>
                    <a:pt x="125454" y="86486"/>
                    <a:pt x="125423" y="86543"/>
                    <a:pt x="125399" y="86602"/>
                  </a:cubicBezTo>
                  <a:lnTo>
                    <a:pt x="105791" y="80580"/>
                  </a:lnTo>
                  <a:cubicBezTo>
                    <a:pt x="105808" y="80484"/>
                    <a:pt x="105812" y="80386"/>
                    <a:pt x="105795" y="80285"/>
                  </a:cubicBezTo>
                  <a:cubicBezTo>
                    <a:pt x="105757" y="80052"/>
                    <a:pt x="105629" y="79848"/>
                    <a:pt x="105437" y="79710"/>
                  </a:cubicBezTo>
                  <a:cubicBezTo>
                    <a:pt x="105283" y="79599"/>
                    <a:pt x="105105" y="79547"/>
                    <a:pt x="104928" y="79547"/>
                  </a:cubicBezTo>
                  <a:cubicBezTo>
                    <a:pt x="104839" y="79547"/>
                    <a:pt x="104751" y="79560"/>
                    <a:pt x="104666" y="79586"/>
                  </a:cubicBezTo>
                  <a:lnTo>
                    <a:pt x="91291" y="59370"/>
                  </a:lnTo>
                  <a:cubicBezTo>
                    <a:pt x="91351" y="59320"/>
                    <a:pt x="91408" y="59265"/>
                    <a:pt x="91454" y="59199"/>
                  </a:cubicBezTo>
                  <a:cubicBezTo>
                    <a:pt x="91612" y="58980"/>
                    <a:pt x="91650" y="58716"/>
                    <a:pt x="91591" y="58473"/>
                  </a:cubicBezTo>
                  <a:lnTo>
                    <a:pt x="121723" y="42022"/>
                  </a:lnTo>
                  <a:cubicBezTo>
                    <a:pt x="121773" y="42082"/>
                    <a:pt x="121827" y="42140"/>
                    <a:pt x="121893" y="42188"/>
                  </a:cubicBezTo>
                  <a:cubicBezTo>
                    <a:pt x="122049" y="42300"/>
                    <a:pt x="122229" y="42354"/>
                    <a:pt x="122408" y="42354"/>
                  </a:cubicBezTo>
                  <a:cubicBezTo>
                    <a:pt x="122508" y="42354"/>
                    <a:pt x="122608" y="42331"/>
                    <a:pt x="122702" y="42298"/>
                  </a:cubicBezTo>
                  <a:lnTo>
                    <a:pt x="143453" y="68738"/>
                  </a:lnTo>
                  <a:cubicBezTo>
                    <a:pt x="143438" y="68755"/>
                    <a:pt x="143422" y="68770"/>
                    <a:pt x="143408" y="68787"/>
                  </a:cubicBezTo>
                  <a:cubicBezTo>
                    <a:pt x="143123" y="69184"/>
                    <a:pt x="143215" y="69738"/>
                    <a:pt x="143613" y="70023"/>
                  </a:cubicBezTo>
                  <a:cubicBezTo>
                    <a:pt x="143769" y="70135"/>
                    <a:pt x="143948" y="70188"/>
                    <a:pt x="144127" y="70188"/>
                  </a:cubicBezTo>
                  <a:cubicBezTo>
                    <a:pt x="144155" y="70188"/>
                    <a:pt x="144182" y="70181"/>
                    <a:pt x="144210" y="70179"/>
                  </a:cubicBezTo>
                  <a:lnTo>
                    <a:pt x="150276" y="95191"/>
                  </a:lnTo>
                  <a:cubicBezTo>
                    <a:pt x="150132" y="95254"/>
                    <a:pt x="150005" y="95352"/>
                    <a:pt x="149911" y="95484"/>
                  </a:cubicBezTo>
                  <a:cubicBezTo>
                    <a:pt x="149774" y="95676"/>
                    <a:pt x="149718" y="95910"/>
                    <a:pt x="149758" y="96144"/>
                  </a:cubicBezTo>
                  <a:cubicBezTo>
                    <a:pt x="149796" y="96377"/>
                    <a:pt x="149923" y="96581"/>
                    <a:pt x="150116" y="96719"/>
                  </a:cubicBezTo>
                  <a:cubicBezTo>
                    <a:pt x="150272" y="96832"/>
                    <a:pt x="150451" y="96885"/>
                    <a:pt x="150630" y="96885"/>
                  </a:cubicBezTo>
                  <a:cubicBezTo>
                    <a:pt x="150905" y="96885"/>
                    <a:pt x="151178" y="96757"/>
                    <a:pt x="151351" y="96516"/>
                  </a:cubicBezTo>
                  <a:cubicBezTo>
                    <a:pt x="151633" y="96119"/>
                    <a:pt x="151542" y="95564"/>
                    <a:pt x="151145" y="95281"/>
                  </a:cubicBezTo>
                  <a:cubicBezTo>
                    <a:pt x="150994" y="95171"/>
                    <a:pt x="150817" y="95116"/>
                    <a:pt x="150635" y="95116"/>
                  </a:cubicBezTo>
                  <a:cubicBezTo>
                    <a:pt x="150591" y="95116"/>
                    <a:pt x="150546" y="95119"/>
                    <a:pt x="150501" y="95126"/>
                  </a:cubicBezTo>
                  <a:lnTo>
                    <a:pt x="144439" y="70126"/>
                  </a:lnTo>
                  <a:cubicBezTo>
                    <a:pt x="144598" y="70068"/>
                    <a:pt x="144742" y="69967"/>
                    <a:pt x="144848" y="69819"/>
                  </a:cubicBezTo>
                  <a:cubicBezTo>
                    <a:pt x="145133" y="69422"/>
                    <a:pt x="145041" y="68869"/>
                    <a:pt x="144643" y="68584"/>
                  </a:cubicBezTo>
                  <a:cubicBezTo>
                    <a:pt x="144489" y="68473"/>
                    <a:pt x="144310" y="68419"/>
                    <a:pt x="144133" y="68419"/>
                  </a:cubicBezTo>
                  <a:cubicBezTo>
                    <a:pt x="143954" y="68419"/>
                    <a:pt x="143776" y="68474"/>
                    <a:pt x="143625" y="68579"/>
                  </a:cubicBezTo>
                  <a:lnTo>
                    <a:pt x="122923" y="42187"/>
                  </a:lnTo>
                  <a:cubicBezTo>
                    <a:pt x="123003" y="42130"/>
                    <a:pt x="123078" y="42066"/>
                    <a:pt x="123137" y="41982"/>
                  </a:cubicBezTo>
                  <a:cubicBezTo>
                    <a:pt x="123422" y="41585"/>
                    <a:pt x="123330" y="41031"/>
                    <a:pt x="122934" y="40747"/>
                  </a:cubicBezTo>
                  <a:cubicBezTo>
                    <a:pt x="122782" y="40638"/>
                    <a:pt x="122603" y="40581"/>
                    <a:pt x="122419" y="40581"/>
                  </a:cubicBezTo>
                  <a:cubicBezTo>
                    <a:pt x="122371" y="40581"/>
                    <a:pt x="122322" y="40585"/>
                    <a:pt x="122273" y="40593"/>
                  </a:cubicBezTo>
                  <a:cubicBezTo>
                    <a:pt x="122040" y="40632"/>
                    <a:pt x="121837" y="40759"/>
                    <a:pt x="121699" y="40952"/>
                  </a:cubicBezTo>
                  <a:cubicBezTo>
                    <a:pt x="121684" y="40972"/>
                    <a:pt x="121674" y="40993"/>
                    <a:pt x="121662" y="41015"/>
                  </a:cubicBezTo>
                  <a:lnTo>
                    <a:pt x="88927" y="19118"/>
                  </a:lnTo>
                  <a:cubicBezTo>
                    <a:pt x="89200" y="18723"/>
                    <a:pt x="89106" y="18178"/>
                    <a:pt x="88714" y="17898"/>
                  </a:cubicBezTo>
                  <a:cubicBezTo>
                    <a:pt x="88558" y="17786"/>
                    <a:pt x="88378" y="17733"/>
                    <a:pt x="88200" y="17733"/>
                  </a:cubicBezTo>
                  <a:cubicBezTo>
                    <a:pt x="87924" y="17733"/>
                    <a:pt x="87652" y="17861"/>
                    <a:pt x="87479" y="18101"/>
                  </a:cubicBezTo>
                  <a:cubicBezTo>
                    <a:pt x="87463" y="18124"/>
                    <a:pt x="87452" y="18149"/>
                    <a:pt x="87437" y="18172"/>
                  </a:cubicBezTo>
                  <a:lnTo>
                    <a:pt x="59626" y="948"/>
                  </a:lnTo>
                  <a:cubicBezTo>
                    <a:pt x="59646" y="651"/>
                    <a:pt x="59520" y="351"/>
                    <a:pt x="59262" y="166"/>
                  </a:cubicBezTo>
                  <a:cubicBezTo>
                    <a:pt x="59111" y="58"/>
                    <a:pt x="58932" y="0"/>
                    <a:pt x="58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9"/>
            <p:cNvSpPr/>
            <p:nvPr/>
          </p:nvSpPr>
          <p:spPr>
            <a:xfrm>
              <a:off x="1522650" y="3538750"/>
              <a:ext cx="2417375" cy="1058350"/>
            </a:xfrm>
            <a:custGeom>
              <a:rect b="b" l="l" r="r" t="t"/>
              <a:pathLst>
                <a:path extrusionOk="0" h="42334" w="96695">
                  <a:moveTo>
                    <a:pt x="1008" y="1"/>
                  </a:moveTo>
                  <a:cubicBezTo>
                    <a:pt x="960" y="1"/>
                    <a:pt x="911" y="5"/>
                    <a:pt x="862" y="13"/>
                  </a:cubicBezTo>
                  <a:cubicBezTo>
                    <a:pt x="628" y="51"/>
                    <a:pt x="424" y="179"/>
                    <a:pt x="285" y="371"/>
                  </a:cubicBezTo>
                  <a:cubicBezTo>
                    <a:pt x="1" y="768"/>
                    <a:pt x="93" y="1321"/>
                    <a:pt x="489" y="1607"/>
                  </a:cubicBezTo>
                  <a:cubicBezTo>
                    <a:pt x="641" y="1716"/>
                    <a:pt x="819" y="1772"/>
                    <a:pt x="1002" y="1772"/>
                  </a:cubicBezTo>
                  <a:cubicBezTo>
                    <a:pt x="1050" y="1772"/>
                    <a:pt x="1100" y="1768"/>
                    <a:pt x="1148" y="1760"/>
                  </a:cubicBezTo>
                  <a:cubicBezTo>
                    <a:pt x="1382" y="1721"/>
                    <a:pt x="1585" y="1594"/>
                    <a:pt x="1724" y="1401"/>
                  </a:cubicBezTo>
                  <a:cubicBezTo>
                    <a:pt x="1775" y="1331"/>
                    <a:pt x="1812" y="1251"/>
                    <a:pt x="1839" y="1170"/>
                  </a:cubicBezTo>
                  <a:lnTo>
                    <a:pt x="49478" y="20273"/>
                  </a:lnTo>
                  <a:cubicBezTo>
                    <a:pt x="49259" y="20661"/>
                    <a:pt x="49358" y="21161"/>
                    <a:pt x="49729" y="21426"/>
                  </a:cubicBezTo>
                  <a:cubicBezTo>
                    <a:pt x="49886" y="21538"/>
                    <a:pt x="50065" y="21592"/>
                    <a:pt x="50244" y="21592"/>
                  </a:cubicBezTo>
                  <a:cubicBezTo>
                    <a:pt x="50520" y="21592"/>
                    <a:pt x="50792" y="21463"/>
                    <a:pt x="50965" y="21223"/>
                  </a:cubicBezTo>
                  <a:cubicBezTo>
                    <a:pt x="50983" y="21196"/>
                    <a:pt x="50997" y="21168"/>
                    <a:pt x="51011" y="21141"/>
                  </a:cubicBezTo>
                  <a:lnTo>
                    <a:pt x="70453" y="38632"/>
                  </a:lnTo>
                  <a:cubicBezTo>
                    <a:pt x="70320" y="38824"/>
                    <a:pt x="70266" y="39053"/>
                    <a:pt x="70304" y="39285"/>
                  </a:cubicBezTo>
                  <a:cubicBezTo>
                    <a:pt x="70342" y="39518"/>
                    <a:pt x="70469" y="39722"/>
                    <a:pt x="70662" y="39860"/>
                  </a:cubicBezTo>
                  <a:cubicBezTo>
                    <a:pt x="70818" y="39972"/>
                    <a:pt x="70998" y="40026"/>
                    <a:pt x="71176" y="40026"/>
                  </a:cubicBezTo>
                  <a:cubicBezTo>
                    <a:pt x="71452" y="40026"/>
                    <a:pt x="71725" y="39897"/>
                    <a:pt x="71897" y="39657"/>
                  </a:cubicBezTo>
                  <a:cubicBezTo>
                    <a:pt x="71957" y="39572"/>
                    <a:pt x="71998" y="39480"/>
                    <a:pt x="72025" y="39385"/>
                  </a:cubicBezTo>
                  <a:lnTo>
                    <a:pt x="94903" y="41502"/>
                  </a:lnTo>
                  <a:cubicBezTo>
                    <a:pt x="94919" y="41758"/>
                    <a:pt x="95040" y="42007"/>
                    <a:pt x="95266" y="42168"/>
                  </a:cubicBezTo>
                  <a:cubicBezTo>
                    <a:pt x="95423" y="42280"/>
                    <a:pt x="95601" y="42334"/>
                    <a:pt x="95781" y="42334"/>
                  </a:cubicBezTo>
                  <a:cubicBezTo>
                    <a:pt x="96056" y="42334"/>
                    <a:pt x="96329" y="42206"/>
                    <a:pt x="96502" y="41965"/>
                  </a:cubicBezTo>
                  <a:cubicBezTo>
                    <a:pt x="96639" y="41772"/>
                    <a:pt x="96694" y="41539"/>
                    <a:pt x="96655" y="41305"/>
                  </a:cubicBezTo>
                  <a:cubicBezTo>
                    <a:pt x="96620" y="41070"/>
                    <a:pt x="96493" y="40865"/>
                    <a:pt x="96301" y="40727"/>
                  </a:cubicBezTo>
                  <a:cubicBezTo>
                    <a:pt x="96148" y="40618"/>
                    <a:pt x="95971" y="40561"/>
                    <a:pt x="95788" y="40561"/>
                  </a:cubicBezTo>
                  <a:cubicBezTo>
                    <a:pt x="95739" y="40561"/>
                    <a:pt x="95690" y="40565"/>
                    <a:pt x="95641" y="40573"/>
                  </a:cubicBezTo>
                  <a:cubicBezTo>
                    <a:pt x="95408" y="40613"/>
                    <a:pt x="95203" y="40739"/>
                    <a:pt x="95065" y="40932"/>
                  </a:cubicBezTo>
                  <a:cubicBezTo>
                    <a:pt x="94993" y="41035"/>
                    <a:pt x="94944" y="41149"/>
                    <a:pt x="94920" y="41266"/>
                  </a:cubicBezTo>
                  <a:lnTo>
                    <a:pt x="72064" y="39153"/>
                  </a:lnTo>
                  <a:cubicBezTo>
                    <a:pt x="72068" y="38873"/>
                    <a:pt x="71940" y="38595"/>
                    <a:pt x="71697" y="38420"/>
                  </a:cubicBezTo>
                  <a:cubicBezTo>
                    <a:pt x="71545" y="38311"/>
                    <a:pt x="71367" y="38254"/>
                    <a:pt x="71183" y="38254"/>
                  </a:cubicBezTo>
                  <a:cubicBezTo>
                    <a:pt x="71134" y="38254"/>
                    <a:pt x="71085" y="38258"/>
                    <a:pt x="71036" y="38266"/>
                  </a:cubicBezTo>
                  <a:cubicBezTo>
                    <a:pt x="70879" y="38292"/>
                    <a:pt x="70737" y="38361"/>
                    <a:pt x="70617" y="38461"/>
                  </a:cubicBezTo>
                  <a:lnTo>
                    <a:pt x="51109" y="20911"/>
                  </a:lnTo>
                  <a:cubicBezTo>
                    <a:pt x="51188" y="20572"/>
                    <a:pt x="51063" y="20203"/>
                    <a:pt x="50764" y="19988"/>
                  </a:cubicBezTo>
                  <a:cubicBezTo>
                    <a:pt x="50609" y="19877"/>
                    <a:pt x="50430" y="19824"/>
                    <a:pt x="50253" y="19824"/>
                  </a:cubicBezTo>
                  <a:cubicBezTo>
                    <a:pt x="50023" y="19824"/>
                    <a:pt x="49796" y="19913"/>
                    <a:pt x="49627" y="20080"/>
                  </a:cubicBezTo>
                  <a:lnTo>
                    <a:pt x="1890" y="937"/>
                  </a:lnTo>
                  <a:cubicBezTo>
                    <a:pt x="1894" y="873"/>
                    <a:pt x="1893" y="807"/>
                    <a:pt x="1881" y="741"/>
                  </a:cubicBezTo>
                  <a:cubicBezTo>
                    <a:pt x="1842" y="507"/>
                    <a:pt x="1715" y="304"/>
                    <a:pt x="1523" y="167"/>
                  </a:cubicBezTo>
                  <a:cubicBezTo>
                    <a:pt x="1371" y="58"/>
                    <a:pt x="1192" y="1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0"/>
          <p:cNvSpPr txBox="1"/>
          <p:nvPr>
            <p:ph type="title"/>
          </p:nvPr>
        </p:nvSpPr>
        <p:spPr>
          <a:xfrm>
            <a:off x="155850" y="17317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What is RAG?</a:t>
            </a:r>
            <a:endParaRPr/>
          </a:p>
        </p:txBody>
      </p:sp>
      <p:sp>
        <p:nvSpPr>
          <p:cNvPr id="283" name="Google Shape;283;p30"/>
          <p:cNvSpPr txBox="1"/>
          <p:nvPr>
            <p:ph idx="4" type="subTitle"/>
          </p:nvPr>
        </p:nvSpPr>
        <p:spPr>
          <a:xfrm>
            <a:off x="510988" y="1010863"/>
            <a:ext cx="2189400" cy="70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</a:t>
            </a:r>
            <a:endParaRPr/>
          </a:p>
        </p:txBody>
      </p:sp>
      <p:sp>
        <p:nvSpPr>
          <p:cNvPr id="284" name="Google Shape;284;p30"/>
          <p:cNvSpPr txBox="1"/>
          <p:nvPr>
            <p:ph idx="1" type="subTitle"/>
          </p:nvPr>
        </p:nvSpPr>
        <p:spPr>
          <a:xfrm>
            <a:off x="511000" y="1867000"/>
            <a:ext cx="2813700" cy="1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Retrieval, Augmented, Generation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This gives an AI model a reference library before it answers a questions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Searches documents for </a:t>
            </a:r>
            <a:r>
              <a:rPr lang="en"/>
              <a:t>RELEVANT</a:t>
            </a:r>
            <a:r>
              <a:rPr lang="en"/>
              <a:t> information based on OUR data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0"/>
          <p:cNvSpPr txBox="1"/>
          <p:nvPr>
            <p:ph idx="4" type="subTitle"/>
          </p:nvPr>
        </p:nvSpPr>
        <p:spPr>
          <a:xfrm>
            <a:off x="4584638" y="1072863"/>
            <a:ext cx="2189400" cy="70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How?</a:t>
            </a:r>
            <a:endParaRPr/>
          </a:p>
        </p:txBody>
      </p:sp>
      <p:sp>
        <p:nvSpPr>
          <p:cNvPr id="286" name="Google Shape;286;p30"/>
          <p:cNvSpPr txBox="1"/>
          <p:nvPr>
            <p:ph idx="1" type="subTitle"/>
          </p:nvPr>
        </p:nvSpPr>
        <p:spPr>
          <a:xfrm>
            <a:off x="4584650" y="1929000"/>
            <a:ext cx="2813700" cy="21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1:  Ask a question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2: Question is mathematically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converted into an embedding to capture meaning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3: Searches the database for semantic similarity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4: Combines the context found + question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5: AI generates the answer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1"/>
          <p:cNvSpPr txBox="1"/>
          <p:nvPr>
            <p:ph type="title"/>
          </p:nvPr>
        </p:nvSpPr>
        <p:spPr>
          <a:xfrm>
            <a:off x="555475" y="30647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 Part 1 - Data Parsing</a:t>
            </a:r>
            <a:endParaRPr/>
          </a:p>
        </p:txBody>
      </p:sp>
      <p:pic>
        <p:nvPicPr>
          <p:cNvPr id="292" name="Google Shape;292;p31"/>
          <p:cNvPicPr preferRelativeResize="0"/>
          <p:nvPr/>
        </p:nvPicPr>
        <p:blipFill rotWithShape="1">
          <a:blip r:embed="rId3">
            <a:alphaModFix/>
          </a:blip>
          <a:srcRect b="58665" l="0" r="60022" t="0"/>
          <a:stretch/>
        </p:blipFill>
        <p:spPr>
          <a:xfrm>
            <a:off x="555475" y="998073"/>
            <a:ext cx="2655250" cy="352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1"/>
          <p:cNvPicPr preferRelativeResize="0"/>
          <p:nvPr/>
        </p:nvPicPr>
        <p:blipFill rotWithShape="1">
          <a:blip r:embed="rId4">
            <a:alphaModFix/>
          </a:blip>
          <a:srcRect b="0" l="0" r="71869" t="0"/>
          <a:stretch/>
        </p:blipFill>
        <p:spPr>
          <a:xfrm>
            <a:off x="3424900" y="849174"/>
            <a:ext cx="2117645" cy="39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1"/>
          <p:cNvPicPr preferRelativeResize="0"/>
          <p:nvPr/>
        </p:nvPicPr>
        <p:blipFill rotWithShape="1">
          <a:blip r:embed="rId4">
            <a:alphaModFix/>
          </a:blip>
          <a:srcRect b="1310" l="50064" r="9554" t="-1310"/>
          <a:stretch/>
        </p:blipFill>
        <p:spPr>
          <a:xfrm>
            <a:off x="5505642" y="796825"/>
            <a:ext cx="3039882" cy="403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2"/>
          <p:cNvSpPr txBox="1"/>
          <p:nvPr>
            <p:ph type="title"/>
          </p:nvPr>
        </p:nvSpPr>
        <p:spPr>
          <a:xfrm>
            <a:off x="555475" y="30647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 Part 2 - Model Extraction</a:t>
            </a:r>
            <a:endParaRPr/>
          </a:p>
        </p:txBody>
      </p:sp>
      <p:sp>
        <p:nvSpPr>
          <p:cNvPr id="300" name="Google Shape;300;p32"/>
          <p:cNvSpPr txBox="1"/>
          <p:nvPr>
            <p:ph idx="7" type="subTitle"/>
          </p:nvPr>
        </p:nvSpPr>
        <p:spPr>
          <a:xfrm>
            <a:off x="555473" y="823688"/>
            <a:ext cx="4112100" cy="1062300"/>
          </a:xfrm>
          <a:prstGeom prst="rect">
            <a:avLst/>
          </a:prstGeom>
        </p:spPr>
        <p:txBody>
          <a:bodyPr anchorCtr="0" anchor="b" bIns="137100" lIns="137100" spcFirstLastPara="1" rIns="137100" wrap="square" tIns="13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99"/>
              <a:t>How it works</a:t>
            </a:r>
            <a:endParaRPr sz="2699"/>
          </a:p>
        </p:txBody>
      </p:sp>
      <p:sp>
        <p:nvSpPr>
          <p:cNvPr id="301" name="Google Shape;301;p32"/>
          <p:cNvSpPr txBox="1"/>
          <p:nvPr>
            <p:ph idx="1" type="subTitle"/>
          </p:nvPr>
        </p:nvSpPr>
        <p:spPr>
          <a:xfrm>
            <a:off x="555475" y="1832600"/>
            <a:ext cx="4785600" cy="3440100"/>
          </a:xfrm>
          <a:prstGeom prst="rect">
            <a:avLst/>
          </a:prstGeom>
        </p:spPr>
        <p:txBody>
          <a:bodyPr anchorCtr="0" anchor="t" bIns="137100" lIns="137100" spcFirstLastPara="1" rIns="137100" wrap="square" tIns="13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99"/>
              <a:t>Step 1: Context </a:t>
            </a:r>
            <a:r>
              <a:rPr lang="en" sz="1799"/>
              <a:t>extraction</a:t>
            </a:r>
            <a:r>
              <a:rPr lang="en" sz="1799"/>
              <a:t> </a:t>
            </a:r>
            <a:r>
              <a:rPr lang="en" sz="1799"/>
              <a:t>algorithm</a:t>
            </a:r>
            <a:r>
              <a:rPr lang="en" sz="1799"/>
              <a:t> is used to grab model numbers</a:t>
            </a:r>
            <a:endParaRPr sz="1799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highlight>
                  <a:srgbClr val="212121"/>
                </a:highlight>
                <a:latin typeface="Consolas"/>
                <a:ea typeface="Consolas"/>
                <a:cs typeface="Consolas"/>
                <a:sym typeface="Consolas"/>
              </a:rPr>
              <a:t>(?:Model\s+)?([A-Z]{2,}[-\s]?\d{2,}[A-Z0-9]*)</a:t>
            </a:r>
            <a:endParaRPr sz="1400">
              <a:solidFill>
                <a:schemeClr val="lt1"/>
              </a:solidFill>
              <a:highlight>
                <a:srgbClr val="21212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9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99"/>
              <a:t>Step 2: The context is </a:t>
            </a:r>
            <a:r>
              <a:rPr lang="en" sz="1799"/>
              <a:t>formatted</a:t>
            </a:r>
            <a:r>
              <a:rPr lang="en" sz="1799"/>
              <a:t> and prepended to every chunk generated from that document</a:t>
            </a:r>
            <a:endParaRPr sz="1799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highlight>
                  <a:srgbClr val="212121"/>
                </a:highlight>
                <a:latin typeface="Consolas"/>
                <a:ea typeface="Consolas"/>
                <a:cs typeface="Consolas"/>
                <a:sym typeface="Consolas"/>
              </a:rPr>
              <a:t>Model: MA6BA6 | Equipment: Mask Aligner</a:t>
            </a:r>
            <a:endParaRPr sz="1600">
              <a:solidFill>
                <a:schemeClr val="lt1"/>
              </a:solidFill>
              <a:highlight>
                <a:srgbClr val="212121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highlight>
                <a:srgbClr val="212121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12121"/>
                </a:solidFill>
              </a:rPr>
              <a:t>Step 3: After chunking, they are converted to JSONL format which works best for embedding models</a:t>
            </a:r>
            <a:endParaRPr sz="1600">
              <a:solidFill>
                <a:srgbClr val="21212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9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9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9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33" title="context_extraction_simpl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4"/>
          <p:cNvSpPr txBox="1"/>
          <p:nvPr>
            <p:ph type="title"/>
          </p:nvPr>
        </p:nvSpPr>
        <p:spPr>
          <a:xfrm>
            <a:off x="555475" y="30647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Solution Part 1 - Data Parsing and chunking</a:t>
            </a:r>
            <a:endParaRPr sz="2600"/>
          </a:p>
        </p:txBody>
      </p:sp>
      <p:pic>
        <p:nvPicPr>
          <p:cNvPr id="312" name="Google Shape;31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0275" y="885250"/>
            <a:ext cx="5443026" cy="351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4"/>
          <p:cNvSpPr txBox="1"/>
          <p:nvPr/>
        </p:nvSpPr>
        <p:spPr>
          <a:xfrm>
            <a:off x="555475" y="1747325"/>
            <a:ext cx="3000000" cy="20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88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When documents are parsed, they are broken up into “chunks” to be </a:t>
            </a:r>
            <a:r>
              <a:rPr lang="en" sz="1488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manageable</a:t>
            </a:r>
            <a:r>
              <a:rPr lang="en" sz="1488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processing.</a:t>
            </a:r>
            <a:endParaRPr sz="1488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88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88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To add further accuracy, when model numbers are found, they are prepended to each chunk to expand context</a:t>
            </a:r>
            <a:endParaRPr/>
          </a:p>
        </p:txBody>
      </p:sp>
      <p:sp>
        <p:nvSpPr>
          <p:cNvPr id="314" name="Google Shape;314;p34"/>
          <p:cNvSpPr txBox="1"/>
          <p:nvPr>
            <p:ph idx="7" type="subTitle"/>
          </p:nvPr>
        </p:nvSpPr>
        <p:spPr>
          <a:xfrm>
            <a:off x="555475" y="893425"/>
            <a:ext cx="2944800" cy="760800"/>
          </a:xfrm>
          <a:prstGeom prst="rect">
            <a:avLst/>
          </a:prstGeom>
        </p:spPr>
        <p:txBody>
          <a:bodyPr anchorCtr="0" anchor="b" bIns="98175" lIns="98175" spcFirstLastPara="1" rIns="98175" wrap="square" tIns="98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33"/>
              <a:t>Why?</a:t>
            </a:r>
            <a:endParaRPr sz="1933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ata Migration Project Proposal by Slidesgo">
  <a:themeElements>
    <a:clrScheme name="Simple Light">
      <a:dk1>
        <a:srgbClr val="241160"/>
      </a:dk1>
      <a:lt1>
        <a:srgbClr val="FFFFFF"/>
      </a:lt1>
      <a:dk2>
        <a:srgbClr val="E2E4FC"/>
      </a:dk2>
      <a:lt2>
        <a:srgbClr val="8861F1"/>
      </a:lt2>
      <a:accent1>
        <a:srgbClr val="545EEA"/>
      </a:accent1>
      <a:accent2>
        <a:srgbClr val="0B9CDC"/>
      </a:accent2>
      <a:accent3>
        <a:srgbClr val="01CFE6"/>
      </a:accent3>
      <a:accent4>
        <a:srgbClr val="FFFFFF"/>
      </a:accent4>
      <a:accent5>
        <a:srgbClr val="FFFFFF"/>
      </a:accent5>
      <a:accent6>
        <a:srgbClr val="FFFFFF"/>
      </a:accent6>
      <a:hlink>
        <a:srgbClr val="24116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